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4D159-F061-48B0-A223-642F80CD0AF0}" type="datetimeFigureOut">
              <a:rPr lang="el-GR" smtClean="0"/>
              <a:t>5/5/2021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B4005-3885-4E74-9DA7-E86B4E35D99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4D159-F061-48B0-A223-642F80CD0AF0}" type="datetimeFigureOut">
              <a:rPr lang="el-GR" smtClean="0"/>
              <a:t>5/5/2021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B4005-3885-4E74-9DA7-E86B4E35D99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4D159-F061-48B0-A223-642F80CD0AF0}" type="datetimeFigureOut">
              <a:rPr lang="el-GR" smtClean="0"/>
              <a:t>5/5/2021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B4005-3885-4E74-9DA7-E86B4E35D99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4D159-F061-48B0-A223-642F80CD0AF0}" type="datetimeFigureOut">
              <a:rPr lang="el-GR" smtClean="0"/>
              <a:t>5/5/2021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B4005-3885-4E74-9DA7-E86B4E35D99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4D159-F061-48B0-A223-642F80CD0AF0}" type="datetimeFigureOut">
              <a:rPr lang="el-GR" smtClean="0"/>
              <a:t>5/5/2021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B4005-3885-4E74-9DA7-E86B4E35D99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4D159-F061-48B0-A223-642F80CD0AF0}" type="datetimeFigureOut">
              <a:rPr lang="el-GR" smtClean="0"/>
              <a:t>5/5/2021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B4005-3885-4E74-9DA7-E86B4E35D99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4D159-F061-48B0-A223-642F80CD0AF0}" type="datetimeFigureOut">
              <a:rPr lang="el-GR" smtClean="0"/>
              <a:t>5/5/2021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B4005-3885-4E74-9DA7-E86B4E35D99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4D159-F061-48B0-A223-642F80CD0AF0}" type="datetimeFigureOut">
              <a:rPr lang="el-GR" smtClean="0"/>
              <a:t>5/5/2021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B4005-3885-4E74-9DA7-E86B4E35D99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4D159-F061-48B0-A223-642F80CD0AF0}" type="datetimeFigureOut">
              <a:rPr lang="el-GR" smtClean="0"/>
              <a:t>5/5/2021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B4005-3885-4E74-9DA7-E86B4E35D99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4D159-F061-48B0-A223-642F80CD0AF0}" type="datetimeFigureOut">
              <a:rPr lang="el-GR" smtClean="0"/>
              <a:t>5/5/2021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B4005-3885-4E74-9DA7-E86B4E35D99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4D159-F061-48B0-A223-642F80CD0AF0}" type="datetimeFigureOut">
              <a:rPr lang="el-GR" smtClean="0"/>
              <a:t>5/5/2021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B4005-3885-4E74-9DA7-E86B4E35D99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4D159-F061-48B0-A223-642F80CD0AF0}" type="datetimeFigureOut">
              <a:rPr lang="el-GR" smtClean="0"/>
              <a:t>5/5/2021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B4005-3885-4E74-9DA7-E86B4E35D991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en-US" sz="3600" b="1" u="sng" dirty="0" smtClean="0"/>
              <a:t>COBOL</a:t>
            </a:r>
            <a:endParaRPr lang="el-GR" sz="3600" b="1" u="sng" dirty="0"/>
          </a:p>
        </p:txBody>
      </p:sp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l-GR" sz="2000" dirty="0" smtClean="0"/>
              <a:t>Εύκολη στην εκμάθηση</a:t>
            </a:r>
            <a:r>
              <a:rPr lang="en-US" sz="2000" dirty="0" smtClean="0"/>
              <a:t>.</a:t>
            </a:r>
            <a:endParaRPr lang="el-GR" sz="2000" dirty="0" smtClean="0"/>
          </a:p>
          <a:p>
            <a:pPr marL="514350" indent="-514350">
              <a:buNone/>
            </a:pPr>
            <a:endParaRPr lang="el-GR" sz="2000" dirty="0" smtClean="0"/>
          </a:p>
          <a:p>
            <a:pPr marL="514350" indent="-514350">
              <a:buNone/>
            </a:pPr>
            <a:r>
              <a:rPr lang="el-GR" sz="2000" dirty="0" smtClean="0"/>
              <a:t>2)       Χωρίζεται σε τέσσερα τμήματα (ταυτοποίηση , εξοπλισμό, δεδομένα , διαδικασίες)</a:t>
            </a:r>
            <a:r>
              <a:rPr lang="en-US" sz="2000" dirty="0" smtClean="0"/>
              <a:t>.</a:t>
            </a:r>
            <a:endParaRPr lang="el-GR" sz="2000" dirty="0" smtClean="0"/>
          </a:p>
          <a:p>
            <a:pPr marL="514350" indent="-514350">
              <a:buNone/>
            </a:pPr>
            <a:endParaRPr lang="el-GR" sz="2000" dirty="0"/>
          </a:p>
          <a:p>
            <a:pPr marL="514350" indent="-514350">
              <a:buAutoNum type="arabicParenR" startAt="3"/>
            </a:pPr>
            <a:r>
              <a:rPr lang="el-GR" sz="2000" dirty="0" smtClean="0"/>
              <a:t>Είναι κατάλληλη για ανάπτυξη εμπορικών εφαρμογών</a:t>
            </a:r>
            <a:r>
              <a:rPr lang="en-US" sz="2000" dirty="0" smtClean="0"/>
              <a:t>.</a:t>
            </a:r>
            <a:endParaRPr lang="el-GR" sz="2000" dirty="0"/>
          </a:p>
          <a:p>
            <a:pPr marL="514350" indent="-514350">
              <a:buNone/>
            </a:pPr>
            <a:endParaRPr lang="el-GR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BASIC</a:t>
            </a:r>
            <a:endParaRPr lang="el-GR" sz="3200" b="1" u="sng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/>
          </a:bodyPr>
          <a:lstStyle/>
          <a:p>
            <a:pPr>
              <a:buAutoNum type="arabicParenR"/>
            </a:pPr>
            <a:r>
              <a:rPr lang="el-GR" sz="1800" dirty="0" smtClean="0"/>
              <a:t>Απλή και κατανοητή</a:t>
            </a:r>
            <a:r>
              <a:rPr lang="en-US" sz="1800" dirty="0" smtClean="0"/>
              <a:t>.</a:t>
            </a:r>
            <a:endParaRPr lang="el-GR" sz="1800" dirty="0" smtClean="0"/>
          </a:p>
          <a:p>
            <a:pPr>
              <a:buAutoNum type="arabicParenR"/>
            </a:pPr>
            <a:endParaRPr lang="el-GR" sz="1800" dirty="0"/>
          </a:p>
          <a:p>
            <a:pPr>
              <a:buAutoNum type="arabicParenR" startAt="2"/>
            </a:pPr>
            <a:r>
              <a:rPr lang="el-GR" sz="1800" dirty="0" smtClean="0"/>
              <a:t>Διαθέτει διερμηνευτή εντολών και αρίθμηση γραμμών κατά αύξουσα σειρά</a:t>
            </a:r>
            <a:r>
              <a:rPr lang="en-US" sz="1800" dirty="0" smtClean="0"/>
              <a:t>.</a:t>
            </a:r>
            <a:endParaRPr lang="el-GR" sz="1800" dirty="0"/>
          </a:p>
          <a:p>
            <a:pPr>
              <a:buAutoNum type="arabicParenR" startAt="2"/>
            </a:pPr>
            <a:endParaRPr lang="el-GR" sz="1800" dirty="0" smtClean="0"/>
          </a:p>
          <a:p>
            <a:pPr>
              <a:buNone/>
            </a:pPr>
            <a:r>
              <a:rPr lang="el-GR" sz="1800" dirty="0" smtClean="0"/>
              <a:t>3)     Η φιλικότητα του περιβάλλοντος μέσα στο οποίο γίνεται η ανάπτυξη του κώδικα και η εύκολη διόρθωση των λαθών που μπορεί να γίνουν </a:t>
            </a:r>
            <a:r>
              <a:rPr lang="en-US" sz="1800" dirty="0" smtClean="0"/>
              <a:t>.</a:t>
            </a:r>
            <a:endParaRPr lang="el-GR" sz="1800" dirty="0" smtClean="0"/>
          </a:p>
          <a:p>
            <a:pPr>
              <a:buAutoNum type="arabicParenR" startAt="2"/>
            </a:pPr>
            <a:endParaRPr lang="el-GR" sz="18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85818"/>
          </a:xfrm>
        </p:spPr>
        <p:txBody>
          <a:bodyPr/>
          <a:lstStyle/>
          <a:p>
            <a:r>
              <a:rPr lang="en-US" u="sng" dirty="0"/>
              <a:t>C</a:t>
            </a:r>
            <a:endParaRPr lang="el-GR" u="sng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AutoNum type="arabicParenR"/>
            </a:pPr>
            <a:r>
              <a:rPr lang="el-GR" sz="1800" dirty="0" smtClean="0"/>
              <a:t>Είναι εύκολη στην εκμάθηση</a:t>
            </a:r>
            <a:r>
              <a:rPr lang="en-US" sz="1800" dirty="0" smtClean="0"/>
              <a:t>.</a:t>
            </a:r>
            <a:endParaRPr lang="el-GR" sz="1800" dirty="0" smtClean="0"/>
          </a:p>
          <a:p>
            <a:pPr>
              <a:buAutoNum type="arabicParenR"/>
            </a:pPr>
            <a:endParaRPr lang="el-GR" sz="1800" dirty="0" smtClean="0"/>
          </a:p>
          <a:p>
            <a:pPr>
              <a:buAutoNum type="arabicParenR" startAt="2"/>
            </a:pPr>
            <a:r>
              <a:rPr lang="el-GR" sz="1800" dirty="0" smtClean="0"/>
              <a:t>Χρησιμοποιείται σαν γλώσσα χαμηλού επιπέδου</a:t>
            </a:r>
            <a:r>
              <a:rPr lang="en-US" sz="1800" dirty="0" smtClean="0"/>
              <a:t>.</a:t>
            </a:r>
            <a:endParaRPr lang="el-GR" sz="1800" dirty="0" smtClean="0"/>
          </a:p>
          <a:p>
            <a:pPr>
              <a:buAutoNum type="arabicParenR" startAt="2"/>
            </a:pPr>
            <a:endParaRPr lang="el-GR" sz="1800" dirty="0"/>
          </a:p>
          <a:p>
            <a:pPr>
              <a:buAutoNum type="arabicParenR" startAt="3"/>
            </a:pPr>
            <a:r>
              <a:rPr lang="el-GR" sz="1800" dirty="0" smtClean="0"/>
              <a:t>Είναι μια από τις πιο διαδεδομένες και ευρύτερα χρησιμοποιημένες γλώσσες</a:t>
            </a:r>
            <a:r>
              <a:rPr lang="en-US" sz="1800" dirty="0" smtClean="0"/>
              <a:t>.</a:t>
            </a:r>
            <a:endParaRPr lang="el-GR" sz="1800" dirty="0" smtClean="0"/>
          </a:p>
          <a:p>
            <a:pPr>
              <a:buAutoNum type="arabicParenR" startAt="3"/>
            </a:pPr>
            <a:endParaRPr lang="el-GR" sz="1800" dirty="0"/>
          </a:p>
          <a:p>
            <a:pPr>
              <a:buNone/>
            </a:pPr>
            <a:r>
              <a:rPr lang="el-GR" sz="1800" dirty="0" smtClean="0"/>
              <a:t>4)    Παράγει γρήγορα (στην εκτέλεσή τους) προγράμματα </a:t>
            </a:r>
            <a:r>
              <a:rPr lang="en-US" sz="1800" dirty="0" smtClean="0"/>
              <a:t>.</a:t>
            </a:r>
            <a:endParaRPr lang="el-GR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Autofit/>
          </a:bodyPr>
          <a:lstStyle/>
          <a:p>
            <a:r>
              <a:rPr lang="en-US" sz="4000" b="1" u="sng" dirty="0" smtClean="0"/>
              <a:t>PASCAL</a:t>
            </a:r>
            <a:endParaRPr lang="el-GR" sz="4000" b="1" u="sng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el-GR" sz="2400" dirty="0" smtClean="0"/>
              <a:t>Απλή και εύκολη εκμάθηση</a:t>
            </a:r>
            <a:r>
              <a:rPr lang="en-US" sz="2400" dirty="0" smtClean="0"/>
              <a:t>.</a:t>
            </a:r>
            <a:endParaRPr lang="el-GR" sz="2400" dirty="0" smtClean="0"/>
          </a:p>
          <a:p>
            <a:pPr marL="457200" indent="-457200">
              <a:buAutoNum type="arabicParenR"/>
            </a:pPr>
            <a:endParaRPr lang="el-GR" sz="2400" dirty="0"/>
          </a:p>
          <a:p>
            <a:pPr marL="457200" indent="-457200">
              <a:buAutoNum type="arabicParenR" startAt="2"/>
            </a:pPr>
            <a:r>
              <a:rPr lang="el-GR" sz="2400" dirty="0" smtClean="0"/>
              <a:t>Διαχειρίζεται πολλούς τύπους δεδομένων</a:t>
            </a:r>
            <a:r>
              <a:rPr lang="en-US" sz="2400" dirty="0" smtClean="0"/>
              <a:t>.</a:t>
            </a:r>
            <a:endParaRPr lang="el-GR" sz="2400" dirty="0" smtClean="0"/>
          </a:p>
          <a:p>
            <a:pPr marL="457200" indent="-457200">
              <a:buAutoNum type="arabicParenR" startAt="2"/>
            </a:pPr>
            <a:endParaRPr lang="el-GR" sz="2400" dirty="0"/>
          </a:p>
          <a:p>
            <a:pPr marL="457200" indent="-457200">
              <a:buAutoNum type="arabicParenR" startAt="3"/>
            </a:pPr>
            <a:r>
              <a:rPr lang="el-GR" sz="2400" dirty="0" smtClean="0"/>
              <a:t>Ιδανική για διδασκαλία βασικών αρχών προγραμματισμού</a:t>
            </a:r>
            <a:r>
              <a:rPr lang="en-US" sz="2400" dirty="0" smtClean="0"/>
              <a:t>.</a:t>
            </a:r>
            <a:endParaRPr lang="el-GR" sz="2400" dirty="0" smtClean="0"/>
          </a:p>
          <a:p>
            <a:pPr marL="457200" indent="-457200">
              <a:buAutoNum type="arabicParenR" startAt="3"/>
            </a:pPr>
            <a:endParaRPr lang="el-GR" sz="2400" dirty="0"/>
          </a:p>
          <a:p>
            <a:pPr marL="457200" indent="-457200">
              <a:buNone/>
            </a:pPr>
            <a:r>
              <a:rPr lang="el-GR" sz="2400" dirty="0" smtClean="0"/>
              <a:t>4)     Περιλαμβάνει ικανοποιητικό σύνολο εντολών ελέγχου</a:t>
            </a:r>
            <a:r>
              <a:rPr lang="en-US" sz="2400" dirty="0" smtClean="0"/>
              <a:t>.</a:t>
            </a:r>
            <a:endParaRPr lang="el-GR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en-US" b="1" u="sng" dirty="0" smtClean="0"/>
              <a:t>C++</a:t>
            </a:r>
            <a:endParaRPr lang="el-GR" b="1" u="sng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el-GR" sz="2400" dirty="0" smtClean="0"/>
              <a:t>Είναι μια γλώσσα πολλαπλών παραδειγμάτων , με τύπους.</a:t>
            </a:r>
          </a:p>
          <a:p>
            <a:pPr marL="457200" indent="-457200">
              <a:buAutoNum type="arabicParenR"/>
            </a:pPr>
            <a:endParaRPr lang="el-GR" sz="2400" dirty="0"/>
          </a:p>
          <a:p>
            <a:pPr marL="457200" indent="-457200">
              <a:buAutoNum type="arabicParenR" startAt="2"/>
            </a:pPr>
            <a:r>
              <a:rPr lang="el-GR" sz="2400" dirty="0" smtClean="0"/>
              <a:t>Περιλαμβάνει έναν συνδυασμό χαρακτηριστικών από γλώσσες υψηλού και χαμηλού επιπέδου</a:t>
            </a:r>
            <a:r>
              <a:rPr lang="en-US" sz="2400" dirty="0" smtClean="0"/>
              <a:t>.</a:t>
            </a:r>
            <a:endParaRPr lang="el-GR" sz="2400" dirty="0" smtClean="0"/>
          </a:p>
          <a:p>
            <a:pPr marL="457200" indent="-457200">
              <a:buAutoNum type="arabicParenR" startAt="2"/>
            </a:pPr>
            <a:endParaRPr lang="el-GR" sz="2400" dirty="0"/>
          </a:p>
          <a:p>
            <a:pPr marL="457200" indent="-457200">
              <a:buNone/>
            </a:pPr>
            <a:r>
              <a:rPr lang="el-GR" sz="2400" dirty="0" smtClean="0"/>
              <a:t>3)     Υποστηρίζει δομημένο και γενικό προγραμματισμό</a:t>
            </a:r>
            <a:r>
              <a:rPr lang="en-US" sz="2400" dirty="0" smtClean="0"/>
              <a:t>.</a:t>
            </a:r>
            <a:endParaRPr lang="el-GR" sz="2400" dirty="0" smtClean="0"/>
          </a:p>
          <a:p>
            <a:pPr marL="457200" indent="-457200">
              <a:buAutoNum type="arabicParenR" startAt="2"/>
            </a:pPr>
            <a:endParaRPr lang="el-GR" sz="2400" dirty="0"/>
          </a:p>
          <a:p>
            <a:pPr marL="457200" indent="-457200">
              <a:buNone/>
            </a:pPr>
            <a:r>
              <a:rPr lang="el-GR" sz="2400" dirty="0" smtClean="0"/>
              <a:t> </a:t>
            </a:r>
            <a:endParaRPr lang="el-GR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en-US" b="1" u="sng" dirty="0" smtClean="0"/>
              <a:t>JAVA</a:t>
            </a:r>
            <a:endParaRPr lang="el-GR" b="1" u="sng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el-GR" sz="2400" dirty="0" smtClean="0"/>
              <a:t>Απλή στην εκμάθηση</a:t>
            </a:r>
            <a:r>
              <a:rPr lang="en-US" sz="2400" dirty="0" smtClean="0"/>
              <a:t>.</a:t>
            </a:r>
            <a:endParaRPr lang="el-GR" sz="2400" dirty="0" smtClean="0"/>
          </a:p>
          <a:p>
            <a:pPr marL="457200" indent="-457200">
              <a:buAutoNum type="arabicParenR"/>
            </a:pPr>
            <a:endParaRPr lang="el-GR" sz="2400" dirty="0"/>
          </a:p>
          <a:p>
            <a:pPr marL="457200" indent="-457200">
              <a:buAutoNum type="arabicParenR" startAt="2"/>
            </a:pPr>
            <a:r>
              <a:rPr lang="el-GR" sz="2400" dirty="0" smtClean="0"/>
              <a:t>Επιτρέπει την υλοποίηση ασφαλών προγραμμάτων</a:t>
            </a:r>
            <a:r>
              <a:rPr lang="en-US" sz="2400" dirty="0" smtClean="0"/>
              <a:t>.</a:t>
            </a:r>
            <a:endParaRPr lang="el-GR" sz="2400" dirty="0" smtClean="0"/>
          </a:p>
          <a:p>
            <a:pPr marL="457200" indent="-457200">
              <a:buAutoNum type="arabicParenR" startAt="2"/>
            </a:pPr>
            <a:endParaRPr lang="el-GR" sz="2400" dirty="0"/>
          </a:p>
          <a:p>
            <a:pPr marL="457200" indent="-457200">
              <a:buAutoNum type="arabicParenR" startAt="3"/>
            </a:pPr>
            <a:r>
              <a:rPr lang="el-GR" sz="2400" dirty="0" smtClean="0"/>
              <a:t>Ανιχνεύει προβλήματα κατά την εκτέλεση και εμφανίζει κατανοητά μηνύματα </a:t>
            </a:r>
            <a:r>
              <a:rPr lang="en-US" sz="2400" dirty="0" smtClean="0"/>
              <a:t>.</a:t>
            </a:r>
            <a:endParaRPr lang="el-GR" sz="2400" dirty="0" smtClean="0"/>
          </a:p>
          <a:p>
            <a:pPr marL="457200" indent="-457200">
              <a:buAutoNum type="arabicParenR" startAt="3"/>
            </a:pPr>
            <a:endParaRPr lang="el-GR" sz="2400" dirty="0"/>
          </a:p>
          <a:p>
            <a:pPr marL="457200" indent="-457200">
              <a:buNone/>
            </a:pPr>
            <a:r>
              <a:rPr lang="el-GR" sz="2400" dirty="0" smtClean="0"/>
              <a:t>4)    Κατάλληλη για εφαρμογές στο </a:t>
            </a:r>
            <a:r>
              <a:rPr lang="en-US" sz="2400" dirty="0" smtClean="0"/>
              <a:t>Internet.</a:t>
            </a:r>
            <a:endParaRPr lang="el-GR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188</Words>
  <Application>Microsoft Office PowerPoint</Application>
  <PresentationFormat>Προβολή στην οθόνη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Θέμα του Office</vt:lpstr>
      <vt:lpstr>COBOL</vt:lpstr>
      <vt:lpstr>BASIC</vt:lpstr>
      <vt:lpstr>C</vt:lpstr>
      <vt:lpstr>PASCAL</vt:lpstr>
      <vt:lpstr>C++</vt:lpstr>
      <vt:lpstr>JAVA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COBOL</dc:title>
  <dc:creator>diasfalisi123</dc:creator>
  <cp:lastModifiedBy>diasfalisi123</cp:lastModifiedBy>
  <cp:revision>9</cp:revision>
  <dcterms:created xsi:type="dcterms:W3CDTF">2021-05-05T09:45:29Z</dcterms:created>
  <dcterms:modified xsi:type="dcterms:W3CDTF">2021-05-05T11:08:33Z</dcterms:modified>
</cp:coreProperties>
</file>