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22D71A-62E4-4489-9A3E-25AFC169D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DFEC45C-3235-487D-B810-F56BCF85A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FC7B1EC-E974-4F27-962A-C698CA03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AA7E75-BBF7-4754-8464-0E421C372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D03B0A-D68A-4A49-B51E-A2AD1B45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999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3ED0F8-F26D-46D1-925A-3977AFC5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8C0715B-A129-4A51-89CD-BEBB943A3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95F5E0C-5A91-477B-AE90-EA25E827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D6352A-31D4-4B1A-A8F3-FBE01A29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C333E1-2AFB-44D5-B97A-73787BA4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28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3FFCA70-8643-4612-ACDE-97A899EB3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CB07254-47AB-4CAD-A8A0-E0CDBD5D5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08A3BE-EF37-469E-9C2E-42C2C280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27C661-7F8D-49E1-8458-CA50A6A8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A8F854-F745-498D-95D0-F9C06D9E0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80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41172D-B5A7-416F-BC4C-51631CA5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28C2E9-67BD-4BD3-84EF-063ED6996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CE49C5-E297-4F46-9AF7-0719038B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CF06FB-F9C4-40AB-84BA-541EF6C0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A0FEF2-BAA5-4058-843B-D997DAFF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871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D4AA1A-3D1C-443F-BC22-0CE9417E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AC38227-7ABA-41C5-B617-68A8EEEE5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126FBC-63F0-45C3-994F-97F06990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86BAAA-678F-4913-8A1A-F89EAE88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DC83733-4DF7-4A1A-8DAE-5C803E9C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656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D943F0-73E3-49CE-B96C-3C1E4A10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080873-99DE-4C99-8893-541C581B0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647CDD2-3AFA-4C28-B0D9-C0AF7D1E6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D943591-9415-4B4B-8C37-88C04580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E86E690-9014-4953-83E5-C2A97C09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07E3C0F-EF5A-4B9E-9ED6-77BA272C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657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E8A42F-0CA3-4021-9288-9B265442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C572D49-153B-44E2-85D5-DCF300F06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9FB4CBA-A522-47DD-92B4-C7E290792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3FF8E2F-09E5-41B8-9C04-19D069E64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6D7E45-9915-404F-A235-F70A85AA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E3C3897-186F-46B6-8B3E-659A67B6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8B27D1F-A663-4CF4-B717-3333444B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344AC4F-5810-45A2-92FE-BDED1533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471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08A97E-FC9F-4928-99A0-6733FB6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530B49F-B17E-402C-BCC1-FB7F67B9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FB3A8AD-1E9F-4C2F-8A5D-1A79595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CA65FC3-2BD9-4D1D-8196-AA0DE4F7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70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DA2423-D233-4B5C-8E6D-20E0B25E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FAE3DBB-3B7A-41D1-BC1E-B09F462A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DE83E93-4E1F-4FE4-B431-FB6AD0B8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20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24FC63-B71A-4006-8FDA-652394F1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DE8334-0CD8-4352-BD31-261E8383B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3BB7002-4D67-4DC5-8A52-087017C5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F39E59-316C-4103-9DE1-6F71A18B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7115A23-4AC7-4C67-AF8D-D037C98A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191DEDC-CC18-4648-967C-8E4DD540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4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503685-29DE-4943-8D64-19B01E62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9EAAE00-1D17-46CC-AF43-2DA8AC815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48E523A-B4C0-4EC8-B84D-3A259041F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C007DB-9C80-406C-8D47-0358ADD5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819F30-9259-4E17-889A-21CD1A39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98F22C4-D5F5-4AE9-8DF0-C0FE5EB3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BA35C77-462E-4D7D-85F2-9D31B073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B74F19-8944-4030-9D8F-48097B6F5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DFAD7D-6EA4-40E3-91F7-50F1A886C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E80D-2554-4358-AA6B-786CEC6B3BE9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29F436-E794-45CE-B425-BBC6F0380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DF75C2-0A64-4070-ADDE-9B4184E55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C1F0-8A97-4866-8052-3489BC5E96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575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03B15D29-97DA-4903-A8D4-4FB95173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BELLATRIX LESTRANGE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D6E95924-D3B9-4562-A15C-72AC63259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</a:t>
            </a:r>
            <a:r>
              <a:rPr lang="en-US" sz="2400" dirty="0"/>
              <a:t>Bellatrix Lestrange </a:t>
            </a:r>
            <a:r>
              <a:rPr lang="el-GR" sz="2400" dirty="0"/>
              <a:t>είναι μια από τους υπηκόους του Λόρδου </a:t>
            </a:r>
            <a:r>
              <a:rPr lang="el-GR" sz="2400" dirty="0" err="1"/>
              <a:t>Βόλντεμορτ</a:t>
            </a:r>
            <a:r>
              <a:rPr lang="el-GR" sz="2400" dirty="0"/>
              <a:t>. Είχε σκοτώσει τον </a:t>
            </a:r>
            <a:r>
              <a:rPr lang="el-GR" sz="2400" dirty="0" err="1"/>
              <a:t>Ντόμπι</a:t>
            </a:r>
            <a:r>
              <a:rPr lang="el-GR" sz="2400" dirty="0"/>
              <a:t> αλλά φυλάκισε και την </a:t>
            </a:r>
            <a:r>
              <a:rPr lang="en-US" sz="2400" dirty="0"/>
              <a:t>Hermione Granger, </a:t>
            </a:r>
            <a:r>
              <a:rPr lang="el-GR" sz="2400" dirty="0"/>
              <a:t>φίλη του </a:t>
            </a:r>
            <a:r>
              <a:rPr lang="en-US" sz="2400" dirty="0"/>
              <a:t>Harry Potter.</a:t>
            </a:r>
            <a:r>
              <a:rPr lang="el-GR" sz="2400" dirty="0"/>
              <a:t> Βοήθησε στο να σκοτώσει ο </a:t>
            </a:r>
            <a:r>
              <a:rPr lang="el-GR" sz="2400" dirty="0" err="1"/>
              <a:t>Βόλντεμορτ</a:t>
            </a:r>
            <a:r>
              <a:rPr lang="el-GR" sz="2400" dirty="0"/>
              <a:t> τον </a:t>
            </a:r>
            <a:r>
              <a:rPr lang="en-US" sz="2400" dirty="0"/>
              <a:t>Harry Potter </a:t>
            </a:r>
            <a:r>
              <a:rPr lang="el-GR" sz="2400" dirty="0"/>
              <a:t>αλλά απέτυχε.</a:t>
            </a:r>
          </a:p>
        </p:txBody>
      </p:sp>
      <p:pic>
        <p:nvPicPr>
          <p:cNvPr id="12" name="Θέση εικόνας 11">
            <a:extLst>
              <a:ext uri="{FF2B5EF4-FFF2-40B4-BE49-F238E27FC236}">
                <a16:creationId xmlns:a16="http://schemas.microsoft.com/office/drawing/2014/main" id="{6BDEA952-A268-433E-A892-02D9F6EC36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17182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BELLATRIX LESTRANGE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BELLATRIX LESTRANGE</dc:title>
  <dc:creator>Alex Vlach</dc:creator>
  <cp:lastModifiedBy>Alex Vlach</cp:lastModifiedBy>
  <cp:revision>1</cp:revision>
  <dcterms:created xsi:type="dcterms:W3CDTF">2021-01-03T08:38:52Z</dcterms:created>
  <dcterms:modified xsi:type="dcterms:W3CDTF">2021-01-03T08:45:38Z</dcterms:modified>
</cp:coreProperties>
</file>