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9FFB0F-4A1C-4DE6-A2A2-3A9743811C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09DA519-FE0D-42E8-9FF5-02D51CAD4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2D820E5-4656-45B6-9154-73C6C89FC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48DB-FA31-4736-B8C9-C7C7975A1190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601ABA8-7C4F-4614-8615-198B5387B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2BA4FEA-838E-460C-AB2A-C2889A73D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1DCC-4589-47EE-B486-20AACD7DA6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629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0EB4EE-6E64-43D0-A213-40CA596BE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A69A2BA-9A5E-4AC0-975E-7E7E730E4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36FFD04-3592-4968-BE9E-B81A18A3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48DB-FA31-4736-B8C9-C7C7975A1190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8865EF8-4EBD-48EB-A98A-DD364DE56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0D6F141-5A56-40B4-B69A-A717980E3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1DCC-4589-47EE-B486-20AACD7DA6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027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C2140F74-76CC-4D7E-A2F5-075142E7F1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4E7F8A7-98B8-4244-96E4-4B8A1A518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7B5F488-8208-4792-BD6B-D594C6C5B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48DB-FA31-4736-B8C9-C7C7975A1190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C7AFF7A-3135-4353-84F0-D1D697551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17E1DE-444E-4DCE-B21D-287E56DD4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1DCC-4589-47EE-B486-20AACD7DA6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9824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D93D53-A128-4F43-83B2-37F21E812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C53E59-3733-40B6-969D-F7DDAE1E8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46EDDFB-5F48-4518-987B-E814D3BBB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48DB-FA31-4736-B8C9-C7C7975A1190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F2DE0B6-5A98-4E4C-99D9-3B4478212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70F4ECF-3651-4BF3-9902-2B72D0D18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1DCC-4589-47EE-B486-20AACD7DA6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280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3FB5E0-ED5A-4169-B9F2-F888B1F86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B32F89E-EB20-47EF-B56C-CBC3B1FE9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348FA4C-F55B-431F-A8F6-05DFED8B8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48DB-FA31-4736-B8C9-C7C7975A1190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006FE81-7449-429E-A433-898B8B697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C9B2DB7-F49D-45C6-8736-11799B2EE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1DCC-4589-47EE-B486-20AACD7DA6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863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2358A0-E45C-4BF9-B686-F00A59468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AD5ECC-617D-45F3-8DF3-5C90EBB412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A4C2F36-323E-451F-8AD9-64875B45F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A957AF6-ABED-498E-87E7-A20713D6E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48DB-FA31-4736-B8C9-C7C7975A1190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50FE87B-417A-4504-9CB1-A350F2C42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297E133-5529-4465-8F47-BCC14BCB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1DCC-4589-47EE-B486-20AACD7DA6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6718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2223FA-3F94-4E9F-81A4-DFF04E272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37D3CE7-3EE5-4B52-87CC-6C74AD436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C21B539-74E2-4EC6-9C73-AA69351B4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773A15C-518E-429E-8962-37CAA7A66D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879ACE1-91F8-47C0-8304-BEA28C3713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BC6F05A-857C-4535-978F-C4E3E683D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48DB-FA31-4736-B8C9-C7C7975A1190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8467764-DCA5-458B-9103-ACCF64CE8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782846D-F146-407B-8C76-5B04E24B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1DCC-4589-47EE-B486-20AACD7DA6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173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E54F32-4F63-42AF-B02A-24662F88F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9B6B5A02-8333-495A-AFCB-14EE73977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48DB-FA31-4736-B8C9-C7C7975A1190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9985452-DFF2-4C02-ADC2-BA607C988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109CCDB-05E4-454C-83B1-1351BBBA8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1DCC-4589-47EE-B486-20AACD7DA6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1531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A2487307-7AB9-4544-B645-A5927CF17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48DB-FA31-4736-B8C9-C7C7975A1190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C5BC8C1-8889-4D0F-BB5A-B913DEF85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7DE63AC-83D8-4EE5-9595-7671550DB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1DCC-4589-47EE-B486-20AACD7DA6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007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2AB8CF-7643-403D-9259-CD97ED960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9A3578C-6677-419A-BE40-256ABB032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AB4ADBB-7B06-4A21-A1F2-4BD1E53BB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6619171-DF32-4C5C-AEFB-D8CCA6850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48DB-FA31-4736-B8C9-C7C7975A1190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AF637DE-B4DD-45AD-866D-C155655B7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0CD71B5-C74A-4BA3-8957-15A2E89A2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1DCC-4589-47EE-B486-20AACD7DA6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540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625426-EACC-44D1-8424-A839F502A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3BCB505-5CD4-4A27-AC1D-1E9D24E647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5CB929E-6ED4-4F04-8F33-97563B44B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2874753-AD51-44FA-841A-51D2407F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48DB-FA31-4736-B8C9-C7C7975A1190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DEC7920-1FFF-4574-AE82-E5E0EE948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6FC3231-947A-4D43-A8D2-DF20B8B65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1DCC-4589-47EE-B486-20AACD7DA6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711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68DCFA1C-980F-4D3E-B17D-F11A831AE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A02081A-40B3-4AD5-BB54-2C0F995A0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BA687DE-19C9-4098-83CA-A18F5D765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348DB-FA31-4736-B8C9-C7C7975A1190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D0636B4-28D7-4605-AD21-503E15CEE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D679F8D-D905-4B64-B59D-E536DA258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41DCC-4589-47EE-B486-20AACD7DA6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785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1CBC3BBC-4F07-4DF9-8815-884C92FCE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DRACO MALFOY</a:t>
            </a:r>
            <a:endParaRPr lang="el-GR" dirty="0"/>
          </a:p>
        </p:txBody>
      </p:sp>
      <p:sp>
        <p:nvSpPr>
          <p:cNvPr id="6" name="Θέση κειμένου 5">
            <a:extLst>
              <a:ext uri="{FF2B5EF4-FFF2-40B4-BE49-F238E27FC236}">
                <a16:creationId xmlns:a16="http://schemas.microsoft.com/office/drawing/2014/main" id="{E1B50808-96F6-4E25-B7D4-F12BC1D7B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Ο </a:t>
            </a:r>
            <a:r>
              <a:rPr lang="en-US" sz="2400" dirty="0"/>
              <a:t>Draco Malfoy </a:t>
            </a:r>
            <a:r>
              <a:rPr lang="el-GR" sz="2400" dirty="0"/>
              <a:t>είναι ένας από τους πιο πεισματάρηδες μάγους στην ταινία </a:t>
            </a:r>
            <a:r>
              <a:rPr lang="en-US" sz="2400" dirty="0"/>
              <a:t>Harry Potter </a:t>
            </a:r>
            <a:r>
              <a:rPr lang="el-GR" sz="2400" dirty="0"/>
              <a:t>ο οποίος παίζει στις ταινίες 1,5,6,7 </a:t>
            </a:r>
            <a:r>
              <a:rPr lang="en-US" sz="2400" dirty="0"/>
              <a:t>part 1 </a:t>
            </a:r>
            <a:r>
              <a:rPr lang="el-GR" sz="2400" dirty="0"/>
              <a:t>και </a:t>
            </a:r>
            <a:r>
              <a:rPr lang="en-US" sz="2400" dirty="0"/>
              <a:t>7 part 2. </a:t>
            </a:r>
            <a:r>
              <a:rPr lang="el-GR" sz="2400" dirty="0"/>
              <a:t>Ο κοιτώνας στον οποίο ανήκει ονομάζετε </a:t>
            </a:r>
            <a:r>
              <a:rPr lang="en-US" sz="2400" dirty="0"/>
              <a:t>Slytherin, </a:t>
            </a:r>
            <a:r>
              <a:rPr lang="el-GR" sz="2400" dirty="0"/>
              <a:t>ενώ η ηλικία του είναι σχεδόν έναν χρόνο μικρότερη του </a:t>
            </a:r>
            <a:r>
              <a:rPr lang="en-US" sz="2400" dirty="0"/>
              <a:t>Harry Potter!</a:t>
            </a:r>
            <a:endParaRPr lang="el-GR" sz="2400" dirty="0"/>
          </a:p>
        </p:txBody>
      </p:sp>
      <p:pic>
        <p:nvPicPr>
          <p:cNvPr id="12" name="Θέση εικόνας 11">
            <a:extLst>
              <a:ext uri="{FF2B5EF4-FFF2-40B4-BE49-F238E27FC236}">
                <a16:creationId xmlns:a16="http://schemas.microsoft.com/office/drawing/2014/main" id="{3C46D32B-5058-4868-943D-E3E29E9DADD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9561450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50</Words>
  <Application>Microsoft Office PowerPoint</Application>
  <PresentationFormat>Ευρεία οθόνη</PresentationFormat>
  <Paragraphs>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DRACO MALFOY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DRACO MALFOY</dc:title>
  <dc:creator>Alex Vlach</dc:creator>
  <cp:lastModifiedBy>Alex Vlach</cp:lastModifiedBy>
  <cp:revision>1</cp:revision>
  <dcterms:created xsi:type="dcterms:W3CDTF">2021-01-03T08:17:24Z</dcterms:created>
  <dcterms:modified xsi:type="dcterms:W3CDTF">2021-01-03T08:24:36Z</dcterms:modified>
</cp:coreProperties>
</file>