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976519A-85B0-4656-9E55-A0862A60E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9E6C0FE-756E-40CF-815F-91E73FFD79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1917EA7-84E0-4F78-A797-3C08D6321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1BBD-0197-4561-8322-CFF4BA2C2269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AC055EA-7348-47A7-A981-560057834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B182F87-D0E5-401F-B0F6-07D8AC9A9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539D-2236-4462-A398-1611DB1E19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3002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4EE05D9-F0B1-4718-9DA2-3D030A4BC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260F4497-A317-4BC5-A29D-B0ED70C603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619DBC5-299F-4AE6-8FA2-F66D42AD7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1BBD-0197-4561-8322-CFF4BA2C2269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22FE8F4-36FB-4140-93FC-F3AA40FC2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741587D-4C13-4554-B6AA-73B7C9451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539D-2236-4462-A398-1611DB1E19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3083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C83307EB-FDB5-483E-823F-77E7646381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3B3748D9-58D1-495D-B347-EA50EBD29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984EB53-8F5E-48A8-8966-F815304DA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1BBD-0197-4561-8322-CFF4BA2C2269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248DEEB-1488-4C66-94D3-131BE3930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8EF4C90-7479-45F2-BB5F-39A5A69F9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539D-2236-4462-A398-1611DB1E19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4608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16C9154-7CC6-41C4-A9FD-369082720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E5B08B3-5B97-4275-BEBF-2EAD6493D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61E3A4F-DF03-421B-B45D-DA198C95F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1BBD-0197-4561-8322-CFF4BA2C2269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DFED392-AEC8-42FF-B8D0-1E8A45A2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90770C9-CDBE-4148-966E-D640ACAEA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539D-2236-4462-A398-1611DB1E19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420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AEE3C6A-E00A-4867-9B15-10F6BA3F2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021532C-C7E9-41E1-A4D6-A7A9BDEF8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B181EBB-33B3-44B4-82EA-A7B51CD19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1BBD-0197-4561-8322-CFF4BA2C2269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DA98A27-222E-477F-A09A-5E400F530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DAA73E8-8769-4B45-B21C-5AD2EC546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539D-2236-4462-A398-1611DB1E19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2831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FE4EAF8-6A88-42D7-9C12-F978CF5E8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5044677-2FAC-46CD-ADDD-CBE3015281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40FB59E-EE48-455E-8FF5-C80A9CD47D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1CD7040-99E6-442B-993E-1F6008A19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1BBD-0197-4561-8322-CFF4BA2C2269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F8AB7F0-3289-4CA5-AD5D-20A610046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6BF050C-2495-4A2F-8DBD-9B133BF4D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539D-2236-4462-A398-1611DB1E19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87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C6A1A1A-52AA-44ED-92B6-D11281E1F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EF58BE1-6270-48FA-B588-F56E7CE550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7E10CF5-946C-4AC6-9E06-E938141CA4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6E0D2260-E4D9-4FEF-8533-2D72841B5D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37BBD5F5-F9FE-40E5-8E4C-A624A1A3B1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7F7F652C-2BA9-4816-810F-D8ECEBBBF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1BBD-0197-4561-8322-CFF4BA2C2269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776E826E-8CDB-4000-9F76-EBCAF1583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64D9D042-4A4E-46CF-BD6D-5B9A88376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539D-2236-4462-A398-1611DB1E19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9110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4D3DBD5-AC90-4958-9645-39C92C0EE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623F09BC-8E18-4D6A-A59F-A72E6ACB1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1BBD-0197-4561-8322-CFF4BA2C2269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298D242D-2691-4CB4-BA49-2E26C3A65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50F40D6D-0300-4E42-B71D-12EE69234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539D-2236-4462-A398-1611DB1E19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2503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04C6E632-E0C7-4B5E-B4BE-B67E925CB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1BBD-0197-4561-8322-CFF4BA2C2269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27321F44-5CC1-4081-81CB-DE9594495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588136A0-9F23-474D-AFAF-0EFF0880C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539D-2236-4462-A398-1611DB1E19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3179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DC5E0A9-7D11-4000-88D1-BD6D7FCA9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17681A4-D5ED-4C0C-9C0B-750160A7D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FED1614-9FBA-4111-922C-9ED330959B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4B92A8F-F70A-43A2-B64B-8DB7612EF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1BBD-0197-4561-8322-CFF4BA2C2269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5866782-63A3-4EA8-920A-9EB386C71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BF09776-0FF0-484C-A244-FF17FD699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539D-2236-4462-A398-1611DB1E19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0149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EB752CD-C617-42B6-9B93-DB1E5CA0F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DA2562C5-1C4F-4DE9-84A3-233E3C66E4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D2AF35F2-748A-4986-944C-3806CBFC25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FD6C85B-C4E9-437A-8354-24547FAA0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1BBD-0197-4561-8322-CFF4BA2C2269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92F4D14-6855-4419-9DA0-70EC2B0AF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6EBB616-A784-405D-9C62-5C42A52AE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539D-2236-4462-A398-1611DB1E19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0270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01E1B6F5-EE84-48B6-B12F-38268835B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42CB93C-F0A8-44C1-912A-DFD65439A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90ADAFA-2707-4AAA-BDA0-8371809895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01BBD-0197-4561-8322-CFF4BA2C2269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D1ABE6D-5414-47A4-AE43-7318633A69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C94D99E-71BB-4C6B-9693-E014FA43D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F539D-2236-4462-A398-1611DB1E19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181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1CE24467-B53E-4E68-A293-2B355AFBD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GINNY WEASLEY</a:t>
            </a:r>
            <a:endParaRPr lang="el-GR" dirty="0"/>
          </a:p>
        </p:txBody>
      </p:sp>
      <p:pic>
        <p:nvPicPr>
          <p:cNvPr id="8" name="Θέση περιεχομένου 7">
            <a:extLst>
              <a:ext uri="{FF2B5EF4-FFF2-40B4-BE49-F238E27FC236}">
                <a16:creationId xmlns:a16="http://schemas.microsoft.com/office/drawing/2014/main" id="{F3E9AD81-BAEC-4488-A200-3B8CA5DBBE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75" y="782425"/>
            <a:ext cx="4119514" cy="5086563"/>
          </a:xfrm>
        </p:spPr>
      </p:pic>
      <p:sp>
        <p:nvSpPr>
          <p:cNvPr id="6" name="Θέση κειμένου 5">
            <a:extLst>
              <a:ext uri="{FF2B5EF4-FFF2-40B4-BE49-F238E27FC236}">
                <a16:creationId xmlns:a16="http://schemas.microsoft.com/office/drawing/2014/main" id="{512CEF2C-0668-4078-BE04-8729619D61C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Η </a:t>
            </a:r>
            <a:r>
              <a:rPr lang="en-US" sz="2400" dirty="0"/>
              <a:t>Ginny Weasley </a:t>
            </a:r>
            <a:r>
              <a:rPr lang="el-GR" sz="2400" dirty="0"/>
              <a:t>είναι μια πανέξυπνη και θαυμαστή σε όλο τον κόσμο μάγισσα από την ταινία </a:t>
            </a:r>
            <a:r>
              <a:rPr lang="en-US" sz="2400" dirty="0"/>
              <a:t>Harry Potter </a:t>
            </a:r>
            <a:r>
              <a:rPr lang="el-GR" sz="2400" dirty="0"/>
              <a:t>η οποία παίζει στις ταινίες 2,3,4,5,6,7 </a:t>
            </a:r>
            <a:r>
              <a:rPr lang="en-US" sz="2400" dirty="0"/>
              <a:t>part 1 </a:t>
            </a:r>
            <a:r>
              <a:rPr lang="el-GR" sz="2400" dirty="0"/>
              <a:t>και </a:t>
            </a:r>
            <a:r>
              <a:rPr lang="en-US" sz="2400" dirty="0"/>
              <a:t>7 part 2. </a:t>
            </a:r>
            <a:r>
              <a:rPr lang="el-GR" sz="2400" dirty="0"/>
              <a:t>Ο κοιτώνας στον οποίο ανήκει λέγετε </a:t>
            </a:r>
            <a:r>
              <a:rPr lang="en-US" sz="2400" dirty="0" err="1"/>
              <a:t>Griffindor</a:t>
            </a:r>
            <a:r>
              <a:rPr lang="el-GR" sz="2400" dirty="0"/>
              <a:t>, καθώς η ηλικία η οποία έχει είναι σχεδόν ίδια με αυτήν της </a:t>
            </a:r>
            <a:r>
              <a:rPr lang="en-US" sz="2400" dirty="0"/>
              <a:t>Luna Lovegood!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43604570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56</Words>
  <Application>Microsoft Office PowerPoint</Application>
  <PresentationFormat>Ευρεία οθόνη</PresentationFormat>
  <Paragraphs>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Θέμα του Office</vt:lpstr>
      <vt:lpstr>GINNY WEASLEY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GINNY WEASLEY</dc:title>
  <dc:creator>Alex Vlach</dc:creator>
  <cp:lastModifiedBy>Alex Vlach</cp:lastModifiedBy>
  <cp:revision>1</cp:revision>
  <dcterms:created xsi:type="dcterms:W3CDTF">2021-01-02T17:11:40Z</dcterms:created>
  <dcterms:modified xsi:type="dcterms:W3CDTF">2021-01-02T17:19:59Z</dcterms:modified>
</cp:coreProperties>
</file>