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3DD3F73-7D6C-400B-8536-15AE6A5FD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F28E271-FB60-491B-A3B5-D512EB66D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5A27425-34CC-4CF8-9819-0D0C13EC6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15F1-051F-44C7-B9EB-7FA746E426CC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CA2DC9D-5631-489C-B920-F8D8ED33D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98032ED-AE53-410A-A33A-77D2444C7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0186-92B3-4D4E-B4D6-DD45E6BCB0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3219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40B159D-6FF0-4B84-AC86-654E88A9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3CA92AE6-1DF9-483E-AE3C-0EEDEC8520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EDCFE80-3BE1-4AB6-88A1-DBCEBE53F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15F1-051F-44C7-B9EB-7FA746E426CC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3A82376-20CC-44A3-952E-C0AA4A135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AF11097-817E-461B-B975-936DF006B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0186-92B3-4D4E-B4D6-DD45E6BCB0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6327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DDF9295C-D48D-49AC-8ABE-0230F500AC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10414963-51F3-4B14-82EF-21FB6C933A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C531D41-319A-420F-9221-FDE9A974F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15F1-051F-44C7-B9EB-7FA746E426CC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AF5B4CB-B0D5-41D5-A7C3-FFA6204BE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47E5C13-3E1B-4F9C-AF8A-AAABEF795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0186-92B3-4D4E-B4D6-DD45E6BCB0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9461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A87E7E2-9177-4F21-BC4F-EB0B04591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6A8C750-1072-428C-9963-89495682A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A210F6F-AFC8-4012-A5E6-1CCD51B3B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15F1-051F-44C7-B9EB-7FA746E426CC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2350153-EB8E-4103-8A84-520AF744C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459928B-0971-4285-B6A8-A2280544A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0186-92B3-4D4E-B4D6-DD45E6BCB0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6267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264BA63-0C53-47DB-99E1-9308988D9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DA32219-2703-444C-B9CC-AC94D6807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5765519-E800-4C23-9895-90E640815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15F1-051F-44C7-B9EB-7FA746E426CC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0B440DF-1E2F-4C4A-9DA0-F1F0AFD66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66121A8-1F96-4FC4-A3EF-C175866FE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0186-92B3-4D4E-B4D6-DD45E6BCB0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0274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E554914-DB9F-486F-8546-7154966DB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D674286-099E-4D43-80DB-1417F28FDC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112419D-E9CD-4BDE-80EE-E515F547CD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DA6AC94-9B1B-477F-B54D-930227AB2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15F1-051F-44C7-B9EB-7FA746E426CC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2071AA9-B053-4A3D-A607-6D045DF0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F58728A-71F5-43B5-BF0F-EB7AC0B26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0186-92B3-4D4E-B4D6-DD45E6BCB0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1548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8F42EE4-4899-4009-AF23-A7A7B8CE4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51BA457-DED7-4FF0-B975-4F03B93F7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9FDC48A-C6FE-48B8-9807-45F585CBA4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933CE616-95CE-4AE7-B6FF-D077706172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E051B5C9-E1A6-486E-9434-75B936C42F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21CE1EE4-D30B-4DC5-8F7F-26474CBB8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15F1-051F-44C7-B9EB-7FA746E426CC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269F7010-4974-47D7-9F38-FBA542DC6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3E5DCAC8-CA7E-4C5D-9340-4895B4161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0186-92B3-4D4E-B4D6-DD45E6BCB0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2726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EAE1D34-227E-4287-AC82-61F9D7165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A40CB061-7A05-4863-922E-C03A1EC75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15F1-051F-44C7-B9EB-7FA746E426CC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A42083E-BF71-4835-82C1-7E6674845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66E87746-5AF6-42BD-AD10-C77C882F1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0186-92B3-4D4E-B4D6-DD45E6BCB0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0788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FA13E4EE-B02D-4ADE-9D37-E5847052B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15F1-051F-44C7-B9EB-7FA746E426CC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31519F94-850A-4375-8208-F9BA7F01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5298F956-A59D-4A48-8930-1DB856FE3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0186-92B3-4D4E-B4D6-DD45E6BCB0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6267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6C2472B-FF5A-4B7E-923B-5C6BA9834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B897A42-5159-4B55-9949-BA9091AC9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2153029-7A7E-4912-8B56-56F0CFB62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9FE01F5-CBF7-4EA5-9B90-7A161AD7B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15F1-051F-44C7-B9EB-7FA746E426CC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F4DE698-DFC2-4A2D-846D-AB2AACB8D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0A3326F-F45B-4F00-9A08-033BE8C91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0186-92B3-4D4E-B4D6-DD45E6BCB0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0294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FEA31A3-F1BE-44ED-AEA0-332FE204E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E0D21406-B1CB-4715-A815-D64C8B3AAA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915C392-C5C9-4874-BF60-AF69018531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918DB2F-809E-4975-A468-1B2288230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15F1-051F-44C7-B9EB-7FA746E426CC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9EF72CA-C1A6-43AA-A49F-35EB11AE4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049B765-9877-44C0-9EAB-EC5C25506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0186-92B3-4D4E-B4D6-DD45E6BCB0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1970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035F4338-DD00-4BD2-80FB-48A2521C8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B89653E-29AE-4C73-A10A-266E1FD73E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3EEAA83-3348-445F-B474-0B46159B24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315F1-051F-44C7-B9EB-7FA746E426CC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6D5DA22-DAA4-4EA0-B2A6-5A90429D60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D0AB638-33FA-4D0B-89BF-544B1BE54A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40186-92B3-4D4E-B4D6-DD45E6BCB02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7331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DF4546E5-A5BF-4758-955E-E039649FD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HARRY POTTER</a:t>
            </a:r>
            <a:endParaRPr lang="el-GR" dirty="0"/>
          </a:p>
        </p:txBody>
      </p:sp>
      <p:sp>
        <p:nvSpPr>
          <p:cNvPr id="6" name="Θέση κειμένου 5">
            <a:extLst>
              <a:ext uri="{FF2B5EF4-FFF2-40B4-BE49-F238E27FC236}">
                <a16:creationId xmlns:a16="http://schemas.microsoft.com/office/drawing/2014/main" id="{1AB5EFB0-C506-4031-8132-042BC4425C0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Ο </a:t>
            </a:r>
            <a:r>
              <a:rPr lang="en-US" sz="2400" dirty="0"/>
              <a:t>Harry Potter </a:t>
            </a:r>
            <a:r>
              <a:rPr lang="el-GR" sz="2400" dirty="0"/>
              <a:t>είναι ο πιο έμπυρος μάγος στην ταινία </a:t>
            </a:r>
            <a:r>
              <a:rPr lang="en-US" sz="2400" dirty="0"/>
              <a:t>Harry Potter </a:t>
            </a:r>
            <a:r>
              <a:rPr lang="el-GR" sz="2400" dirty="0"/>
              <a:t>ο οποίος παίζει στις ταινίες 1,2,3,4,5,6,7 </a:t>
            </a:r>
            <a:r>
              <a:rPr lang="fr-MC" sz="2400" dirty="0"/>
              <a:t>part 1 </a:t>
            </a:r>
            <a:r>
              <a:rPr lang="el-GR" sz="2400" dirty="0"/>
              <a:t>και 7 </a:t>
            </a:r>
            <a:r>
              <a:rPr lang="en-US" sz="2400" dirty="0"/>
              <a:t>part 2. </a:t>
            </a:r>
            <a:r>
              <a:rPr lang="el-GR" sz="2400" dirty="0"/>
              <a:t>Ο κοιτώνας στον οποίο ανήκει ονομάζετε </a:t>
            </a:r>
            <a:r>
              <a:rPr lang="en-US" sz="2400" dirty="0"/>
              <a:t>Gryffindor, </a:t>
            </a:r>
            <a:r>
              <a:rPr lang="el-GR" sz="2400" dirty="0"/>
              <a:t>καθώς η ηλικία του είναι σχεδόν ίδια με αυτήν του </a:t>
            </a:r>
            <a:r>
              <a:rPr lang="en-US" sz="2400" dirty="0"/>
              <a:t>Ron Weasley!</a:t>
            </a:r>
            <a:endParaRPr lang="el-GR" sz="2400" dirty="0"/>
          </a:p>
        </p:txBody>
      </p:sp>
      <p:pic>
        <p:nvPicPr>
          <p:cNvPr id="24" name="Θέση εικόνας 23">
            <a:extLst>
              <a:ext uri="{FF2B5EF4-FFF2-40B4-BE49-F238E27FC236}">
                <a16:creationId xmlns:a16="http://schemas.microsoft.com/office/drawing/2014/main" id="{97ADAE01-DB44-4844-A099-E542936950D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890" b="198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4944179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48</Words>
  <Application>Microsoft Office PowerPoint</Application>
  <PresentationFormat>Ευρεία οθόνη</PresentationFormat>
  <Paragraphs>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Θέμα του Office</vt:lpstr>
      <vt:lpstr>HARRY POTTER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HARRY POTTER</dc:title>
  <dc:creator>Alex Vlach</dc:creator>
  <cp:lastModifiedBy>Alex Vlach</cp:lastModifiedBy>
  <cp:revision>1</cp:revision>
  <dcterms:created xsi:type="dcterms:W3CDTF">2021-01-02T17:44:42Z</dcterms:created>
  <dcterms:modified xsi:type="dcterms:W3CDTF">2021-01-02T17:53:50Z</dcterms:modified>
</cp:coreProperties>
</file>