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50E2D9E-09AB-40AA-B5D3-82DB0BCB83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8EA8C54E-5D11-427D-A21E-4CE1186848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57C6D0E-5B38-4835-8A58-DFCA0C443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2D76-F1ED-463A-BB05-D2197B39CF6F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4C44210-A421-4318-9654-91AF33201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F4AA1A4-8F54-476D-9EA4-B8D8643B7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504A-2F66-4F5A-8004-CE23DD88CB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52855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E3F729F-20F1-4EAF-880E-8C10AAE7A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690BC571-B804-4196-9E54-D71C4998C0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2B846D5-3E4F-4D88-AD95-BECA56BD7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2D76-F1ED-463A-BB05-D2197B39CF6F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E484E6D-0D69-443E-9ADB-81EFEF64F5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8FB6151-CCF0-4F35-8F63-839BEDBDF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504A-2F66-4F5A-8004-CE23DD88CB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1291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8588E36C-42FF-48D5-A9D3-8CDA103DAA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4FCCBAD2-5881-4C93-B699-46F5078657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900DC5A-8D25-436D-A420-D8BB000CA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2D76-F1ED-463A-BB05-D2197B39CF6F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6BE42DB-027B-4BCB-87BC-0D096D88E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32D60F3-AB84-4D5D-A402-08D4B1ABFA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504A-2F66-4F5A-8004-CE23DD88CB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9140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9CC13AF-52FF-4C08-A2B1-A60AE8D63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C5C7448-AC77-44A9-A47C-9DBBAAF2B3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C7511234-EA6E-4D66-A0DA-36E816063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2D76-F1ED-463A-BB05-D2197B39CF6F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E57587C-5EF0-43E8-B129-9B5B63C3B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19877AC-E90C-4B9A-A2D6-837D1DFE9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504A-2F66-4F5A-8004-CE23DD88CB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16998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C254052-E3B2-454F-9E1F-770F644E1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9898CEC-25E3-45DA-AC2E-1D78686EA3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CDFFAFB-8721-4E19-8173-496E5A910F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2D76-F1ED-463A-BB05-D2197B39CF6F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E398B4B-D31B-41C3-8FAF-81834419B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6731EFD-E79C-4E06-A35E-B38C2A2321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504A-2F66-4F5A-8004-CE23DD88CB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7792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A1DFA82-2B87-49F3-8F69-3FCD15050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FA4EB29-54B6-4067-A48D-498DA89953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447C71D-D3CE-47CE-B1A9-72BE13B31E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612AC7B-4F12-4A90-AD44-D334815DD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2D76-F1ED-463A-BB05-D2197B39CF6F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4687BC0D-E969-4E14-8E1F-BCA0FEDB7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7347FF56-8829-48C5-B813-CE33DA8D7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504A-2F66-4F5A-8004-CE23DD88CB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5965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382F522-128C-4A2B-A61B-5C61CC758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060EB72-AC7F-447A-B22D-13085D054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C52ACE0-0A1F-4DFC-9B40-8CC312A4C4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C20EB8EB-4838-40A9-B23C-73F0C0AE96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DB779D71-8D43-4A84-AEAD-37E23DF6EC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834641F2-6062-46AD-9AEE-FE766FCE4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2D76-F1ED-463A-BB05-D2197B39CF6F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0DE5B765-5018-4E21-8996-791AE1157C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E5EFBF83-1895-423F-B7AD-35AD997A7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504A-2F66-4F5A-8004-CE23DD88CB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1784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7BE0E87-62ED-4D07-A214-41E1F17D6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F0A33E22-E76A-495E-8142-91DC33D8B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2D76-F1ED-463A-BB05-D2197B39CF6F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F9323879-3490-4F93-8FAD-805E5AD10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4F306CFE-EBF8-4FC9-BBE2-FEED0AEF6F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504A-2F66-4F5A-8004-CE23DD88CB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9253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037AC37E-9C3D-4E05-AB33-88AC768AF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2D76-F1ED-463A-BB05-D2197B39CF6F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B0950521-2CEA-4105-974D-1F0D8596B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1D40B2A5-D020-41D3-A310-1679979AD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504A-2F66-4F5A-8004-CE23DD88CB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1110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6D56972-A91F-4884-9701-9DAB1CAFC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A3B7A5F-68F3-4FD2-AD31-52765B92D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FEEF0EEC-1780-493A-B99B-3C95107976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AB29A6A-09D5-4304-941E-7B27925DE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2D76-F1ED-463A-BB05-D2197B39CF6F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C889B9A-E66A-40EE-8477-2E3AD1E28A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8D58231-DC7B-4F1C-B255-06F3191F18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504A-2F66-4F5A-8004-CE23DD88CB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87660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9D9195B-EF68-474F-9172-2A757ECCE2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C0813D87-F52D-45A7-8DE7-AC0725CFF2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D76A09A5-1E65-4D56-A811-73093066AA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6D1F881-AB0A-46BD-AB3B-BB09BFA2F2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B52D76-F1ED-463A-BB05-D2197B39CF6F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3290FE81-B27F-416E-AE6F-6B28402AD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D31959F4-4717-417B-867D-472DA492C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5504A-2F66-4F5A-8004-CE23DD88CB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59798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2787F834-792E-435E-8FB6-0441A4E03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D6B6808-958B-4FA0-B2FF-D7E773FEDB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4E3396D-BD31-4044-9329-BEDFC607D4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52D76-F1ED-463A-BB05-D2197B39CF6F}" type="datetimeFigureOut">
              <a:rPr lang="el-GR" smtClean="0"/>
              <a:t>2/1/2021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9048443-E144-48CD-ACA2-96CAD60FD5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9D55C25-AE91-4A3D-A92A-2C6EBFE6BA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E5504A-2F66-4F5A-8004-CE23DD88CB8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61424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>
            <a:extLst>
              <a:ext uri="{FF2B5EF4-FFF2-40B4-BE49-F238E27FC236}">
                <a16:creationId xmlns:a16="http://schemas.microsoft.com/office/drawing/2014/main" id="{1512FA49-F6B9-4AE8-940D-CDD61CCF9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HERMIONE GRANGER</a:t>
            </a:r>
            <a:endParaRPr lang="el-GR" dirty="0"/>
          </a:p>
        </p:txBody>
      </p:sp>
      <p:sp>
        <p:nvSpPr>
          <p:cNvPr id="6" name="Θέση κειμένου 5">
            <a:extLst>
              <a:ext uri="{FF2B5EF4-FFF2-40B4-BE49-F238E27FC236}">
                <a16:creationId xmlns:a16="http://schemas.microsoft.com/office/drawing/2014/main" id="{350707B3-E0EE-4142-AA09-5562719240D7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el-GR" sz="2400" dirty="0"/>
              <a:t>Η </a:t>
            </a:r>
            <a:r>
              <a:rPr lang="en-US" sz="2400" dirty="0"/>
              <a:t>Hermione Granger </a:t>
            </a:r>
            <a:r>
              <a:rPr lang="el-GR" sz="2400" dirty="0"/>
              <a:t>είναι η εξυπνότερη μάγισσα στην ταινία </a:t>
            </a:r>
            <a:r>
              <a:rPr lang="en-US" sz="2400" dirty="0"/>
              <a:t>Harry Potter </a:t>
            </a:r>
            <a:r>
              <a:rPr lang="el-GR" sz="2400" dirty="0"/>
              <a:t>η οποία παίζει στις ταινίες 1,2,3,4,5,6,7 </a:t>
            </a:r>
            <a:r>
              <a:rPr lang="en-US" sz="2400" dirty="0"/>
              <a:t>part 1 </a:t>
            </a:r>
            <a:r>
              <a:rPr lang="el-GR" sz="2400" dirty="0"/>
              <a:t>και </a:t>
            </a:r>
            <a:r>
              <a:rPr lang="en-US" sz="2400" dirty="0"/>
              <a:t>7 part 2. </a:t>
            </a:r>
            <a:r>
              <a:rPr lang="el-GR" sz="2400" dirty="0"/>
              <a:t>Ο κοιτώνας στον οποίο ανήκει ονομάζετε </a:t>
            </a:r>
            <a:r>
              <a:rPr lang="en-US" sz="2400" dirty="0"/>
              <a:t>Gryffindor, </a:t>
            </a:r>
            <a:r>
              <a:rPr lang="el-GR" sz="2400" dirty="0"/>
              <a:t>καθώς η ηλικία της είναι περίπου 1 με 2 χρόνια μεγαλύτερη από την </a:t>
            </a:r>
            <a:r>
              <a:rPr lang="en-US" sz="2400" dirty="0"/>
              <a:t>Luna </a:t>
            </a:r>
            <a:r>
              <a:rPr lang="el-GR" sz="2400" dirty="0"/>
              <a:t>και την </a:t>
            </a:r>
            <a:r>
              <a:rPr lang="en-US" sz="2400" dirty="0"/>
              <a:t>Ginny!</a:t>
            </a:r>
            <a:endParaRPr lang="el-GR" sz="2400" dirty="0"/>
          </a:p>
        </p:txBody>
      </p:sp>
      <p:pic>
        <p:nvPicPr>
          <p:cNvPr id="12" name="Θέση εικόνας 11">
            <a:extLst>
              <a:ext uri="{FF2B5EF4-FFF2-40B4-BE49-F238E27FC236}">
                <a16:creationId xmlns:a16="http://schemas.microsoft.com/office/drawing/2014/main" id="{1E58326D-6FEA-41EA-902E-D17B2D6F616C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1" r="127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4567437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52</Words>
  <Application>Microsoft Office PowerPoint</Application>
  <PresentationFormat>Ευρεία οθόνη</PresentationFormat>
  <Paragraphs>2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Θέμα του Office</vt:lpstr>
      <vt:lpstr>HERMIONE GRANGER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HERMIONE GRANGER</dc:title>
  <dc:creator>Alex Vlach</dc:creator>
  <cp:lastModifiedBy>Alex Vlach</cp:lastModifiedBy>
  <cp:revision>2</cp:revision>
  <dcterms:created xsi:type="dcterms:W3CDTF">2021-01-02T17:20:43Z</dcterms:created>
  <dcterms:modified xsi:type="dcterms:W3CDTF">2021-01-02T17:36:28Z</dcterms:modified>
</cp:coreProperties>
</file>