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F6F388-D2A0-4EE5-9BE5-742414B37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16B8299-B31C-4C50-8A7A-7ED6BCCA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C617D7-67CB-4834-B943-AFF55EC3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4AE522-412F-4301-A86E-D8D9D916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307D57-2B00-4B23-90CA-E35E94A4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03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E14D20-F818-4439-9E98-A68A764D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B800D0-F5F5-4C0F-9491-E0F1860D9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0BAE7E-982B-4575-89EB-8776AF2C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E528F2-16DE-4BAD-80CF-B1D818613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44AB517-93B9-4704-ADE3-67E93165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17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1086AB1-BFDC-48F8-9CF5-EBCC278EA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1861C55-A312-4DBE-8598-AD1CCFC16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015F095-C339-48F1-AA17-C35295E6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F219FD9-D936-41E6-BCF7-3771ACA7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AED293-818A-4681-A2E8-34A394A6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323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8E876D-DFFA-41E3-BBC3-252E552C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C148-AE8F-4637-8554-C7D4757C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F23EB2-005F-4E0E-88E3-4B139980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FA7D544-9AA1-49CD-887B-F0046C48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B19F36-00ED-4A97-BAA3-30D17596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93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DAE0BB-7943-42E4-8434-F675E471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4901046-0425-4793-B24F-3671820E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916AD2-818A-4249-91D2-DE7B4C8E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655C28-882A-41F3-94AF-64CA4B8F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4211EE-326C-4C30-BE13-EFCC1B5B0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88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B94CEF-7731-43E3-B410-870BFC1B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A11635-A474-49CB-B8D9-B4C7558E0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94B0A71-A0B6-4555-8306-48332C5A5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3958F13-E87C-4C6B-9591-3AB01C7F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6BF759-28A5-4037-9FB1-5911FDAA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C66BFF0-FD6B-4673-9022-717FB5A1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690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11DEE9-0509-4387-8A1F-7DE36D2F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08BC5C0-201F-4DF9-8CE4-1064B2969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E82F96-D319-4916-8D7A-5D7167E83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AAF4C34-5AC3-43B2-A1E2-7C6EC827D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EDEB4AC-405B-4544-BE41-AAE0F8CFB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01CE2D2-3262-461D-B164-9ECEAD6D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F4939FD-41BB-4281-8156-F3458CAA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6D3691A-0DE2-4582-A78C-B8B3CA8C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33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EFDF31-2B99-47C0-B933-EA116DB1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13BC069-3BB2-47D3-A9E9-C6E50F22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9CF3033-B71B-4E65-933E-ADD75F77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6ECA42D-9C91-43E3-8FC6-EFD0A11C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11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AE7BEF8-D0D9-4CA4-8429-F5215B1F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8B5CF8E-BA85-4DFC-95BB-24C08A79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1CB17E5-8FB1-4CD6-9739-F2E2D039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2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FFEA03-C85F-4DB4-B047-2111A78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91E36-7814-4021-8EA2-D4A926D70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50F575E-55E7-43E5-B64E-CF8E11FF8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BACDEBE-5582-4034-9B44-A284BC73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8397E47-C476-4EC5-8A8C-6A2B253C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0E6DDA2-D54A-479E-AEB4-1DA9DC85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31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627D9C-19EA-4D0A-8C69-4D02FBFD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E9A8C62-C0FB-4A0C-BFCB-D4CEE97BF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4E4E7D1-B6F3-4051-82DD-F1D59969C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66F431-F8EC-4679-BF14-2BA4B293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1D2C986-D837-4001-94AC-EACD6064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621DFA4-377E-4503-AAF2-7C5DA7B9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42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8794D13-C083-4418-8A4F-4975DB08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6291817-BDD0-47D5-B133-BD0839590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7C32C3-88E5-4093-855E-77F10797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87A7-A077-4003-9F8F-2A55420FB9F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C76609-CE01-4551-8297-A86EDDB00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7175EB-5E27-4000-8DE4-F0029F35F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36517-66B5-498B-8826-FA80228D7E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36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2123CD6-CC04-4268-AA7D-8C3AD94B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LORD VOLDEMORT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FE27C5D2-A058-4869-94FD-4BB5A6C73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 Λόρδος </a:t>
            </a:r>
            <a:r>
              <a:rPr lang="el-GR" sz="2400" dirty="0" err="1"/>
              <a:t>Βόλντεμορτ</a:t>
            </a:r>
            <a:r>
              <a:rPr lang="el-GR" sz="2400" dirty="0"/>
              <a:t> είναι ένας από τους πιο κακούς μάγους του </a:t>
            </a:r>
            <a:r>
              <a:rPr lang="en-US" sz="2400" dirty="0"/>
              <a:t>Harry Potter </a:t>
            </a:r>
            <a:r>
              <a:rPr lang="el-GR" sz="2400" dirty="0"/>
              <a:t>τον οποίο μπόρεσε να σκοτώσει ο </a:t>
            </a:r>
            <a:r>
              <a:rPr lang="fr-MC" sz="2400" dirty="0"/>
              <a:t>Harry Potter. </a:t>
            </a:r>
            <a:r>
              <a:rPr lang="el-GR" sz="2400" dirty="0"/>
              <a:t>Όταν ήταν μικρός, ο κοιτώνας στον οποίο άνηκε ονομαζόταν </a:t>
            </a:r>
            <a:r>
              <a:rPr lang="en-US" sz="2400" dirty="0"/>
              <a:t>Slytherin.</a:t>
            </a:r>
            <a:r>
              <a:rPr lang="el-GR" sz="2400" dirty="0"/>
              <a:t> Όταν μεγάλωσε αποφάσισε να κάνει το πιο μεγάλο έγκλημα, να σκοτώσει τον </a:t>
            </a:r>
            <a:r>
              <a:rPr lang="en-US" sz="2400" dirty="0"/>
              <a:t>Harry Potter. </a:t>
            </a:r>
            <a:r>
              <a:rPr lang="el-GR" sz="2400" dirty="0"/>
              <a:t>Είχε ήδη σκοτώσει τους γονείς του.</a:t>
            </a:r>
          </a:p>
        </p:txBody>
      </p:sp>
      <p:pic>
        <p:nvPicPr>
          <p:cNvPr id="20" name="Θέση εικόνας 19">
            <a:extLst>
              <a:ext uri="{FF2B5EF4-FFF2-40B4-BE49-F238E27FC236}">
                <a16:creationId xmlns:a16="http://schemas.microsoft.com/office/drawing/2014/main" id="{7FF7B2C4-4A72-4815-9B55-A02E0404389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" r="51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422219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LORD VOLDEMORT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VOLDEMORT</dc:title>
  <dc:creator>Alex Vlach</dc:creator>
  <cp:lastModifiedBy>Alex Vlach</cp:lastModifiedBy>
  <cp:revision>2</cp:revision>
  <dcterms:created xsi:type="dcterms:W3CDTF">2021-01-03T08:24:54Z</dcterms:created>
  <dcterms:modified xsi:type="dcterms:W3CDTF">2021-01-03T08:38:20Z</dcterms:modified>
</cp:coreProperties>
</file>