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FB3AA-9935-43C7-9215-BC4367F35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E6DA359-CD09-4EF0-B6E7-E0B823B5C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A62E0F-167D-420C-B821-EBCACDC5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B1F13E-A15E-4160-9436-F24A6D7F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274F57C-08DD-4760-B576-4D8F9D8C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365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5AC420-E54D-4B6B-B81F-2FA7D8C3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09E6532-28C0-482B-B51D-55873F074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9EBF62-2CCF-42DB-9B32-680F4F7F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5D099D-4622-4582-B2E1-9CCB5BB8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AE383E-6A2D-45E3-8077-AA6D9EAE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60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2289CFD-0F43-4E95-8A97-5B28272CA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A900E9B-B0B3-44D4-AC83-8E22B19A9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0E58991-FED4-4BA2-A665-DEA25261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AE0756-DC2B-4093-83F5-D544DD29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FB12DE-2305-492E-80FE-875305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60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3A0B2B-6EFB-4B44-8B8B-6F308135B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8B959F-AB3C-4C16-BA80-863205ED2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132705-B310-4A78-B068-422E3417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51F385-7638-4476-AD6B-0ABE18BE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0233EC-AD74-4752-AB11-1BAF6714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80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EBD174-04E2-426D-87F3-E3BC4AB6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AEF3D0-6879-4A06-A471-63F6741C2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1483E6-5242-42B8-A75F-E41A2EBA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721277-DBDE-4FF7-BDCB-D0BA3E6F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E9F8B7-5EF4-48A6-9DA8-2EF724FB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124930-85CD-417F-9680-B6885E4E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FBE615-57E9-4CB2-9744-836D280FB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498D3F-21B7-4C74-A846-1B0B70614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1D14CBB-9CA6-4A02-A536-CB01FE49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F32E058-BBC2-41A2-9D60-98C001DA0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574598-C40E-490E-A67B-E8BA02CC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214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623463-5527-4939-8EE1-96EF1913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0063CD9-EB52-435D-8517-AD736893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E7DFB45-3DA1-4C63-8542-76B8D11DF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5FFC2CA-A5F1-4846-968B-DF24FC55D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794AD04-6AEF-4E06-A6E6-5270CF311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7CC1629-D3ED-400E-8775-762EFD79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CC1CDC1-F9EC-4B40-BAA5-A2871330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5751588-53E8-4EB3-9A7F-AC4BECD8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26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174DE8-B96D-4163-9D34-9BEA1AF4E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FD48637-DA37-44D3-BF29-4A29224C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1A3672-35DA-476E-8304-3F816083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BED7604-3C19-4E10-8EA4-61CA6AE2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269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75D159C-089F-4511-B8C6-115F5417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46CC685-8884-4EC7-B9D6-34C4E0A6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611BF61-B61B-4906-BB35-12CE38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202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58263B-B6CE-4F75-8FD5-8C220C4E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7FD027-C8D0-48EA-BC5C-0DFE7FC0B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3F3FEA-A5C3-440D-AA1B-9757F6CA3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FF83533-AF18-4036-9CA0-FD53FC76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52C73FE-C8B2-43CA-91B6-B2674E4C8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3E07B1E-666A-4197-AABC-E32D72CF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70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322F54-9A7B-4EB8-89BE-B42AE3BF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B3C8CF6-E979-424B-9848-34E3E1A41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0406ABA-C59A-4B63-AB9A-C3A4C745C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4DB3897-2561-4AAB-9CCC-9D0E4EB08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24CA0BB-139A-44F8-A79F-C14C5A0D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CB2970-511B-494A-AF7C-D778EF54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532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9350BA9-5D65-44EA-89E5-36C5559B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6CE432-B588-48F8-AD79-DC3CD68DA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512308E-FAF1-4BF6-9317-709254F3F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018A-6112-4B6D-B867-8DDF82DC12CA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478B22-1B8E-434B-9E51-D622D6675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5DE5CB-8B07-4AA0-A378-142251081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2711-B871-427D-9E32-59699C50F9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04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511A1F4-89FF-4B1F-AD0D-00809BC98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LUNA LOVEGOOD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EACEDD86-EB2A-4B46-949D-AD5430AA5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Η </a:t>
            </a:r>
            <a:r>
              <a:rPr lang="en-US" sz="2400" dirty="0"/>
              <a:t>Luna Lovegood </a:t>
            </a:r>
            <a:r>
              <a:rPr lang="el-GR" sz="2400" dirty="0"/>
              <a:t>είναι μια από τις καλύτερες μάγισσες από την ταινία </a:t>
            </a:r>
            <a:r>
              <a:rPr lang="en-US" sz="2400" dirty="0"/>
              <a:t>Harry Potter </a:t>
            </a:r>
            <a:r>
              <a:rPr lang="el-GR" sz="2400" dirty="0"/>
              <a:t>η οποία παίζει στις ταινίες 5,6,7 </a:t>
            </a:r>
            <a:r>
              <a:rPr lang="en-US" sz="2400" dirty="0"/>
              <a:t>part 1 </a:t>
            </a:r>
            <a:r>
              <a:rPr lang="el-GR" sz="2400" dirty="0"/>
              <a:t>και </a:t>
            </a:r>
            <a:r>
              <a:rPr lang="en-US" sz="2400" dirty="0"/>
              <a:t>7 part 2. </a:t>
            </a:r>
            <a:r>
              <a:rPr lang="el-GR" sz="2400" dirty="0"/>
              <a:t>Ο κοιτώνας στον οποίο ανήκει λέγετε  </a:t>
            </a:r>
            <a:r>
              <a:rPr lang="en-US" sz="2400" dirty="0"/>
              <a:t>Ravenclaw</a:t>
            </a:r>
            <a:r>
              <a:rPr lang="el-GR" sz="2400" dirty="0"/>
              <a:t>, καθώς και η ηλικία η οποία έχει είναι σχεδόν ίδια με την μάγισσα </a:t>
            </a:r>
            <a:r>
              <a:rPr lang="en-US" sz="2400" dirty="0"/>
              <a:t>Ginny Weasley!</a:t>
            </a:r>
            <a:endParaRPr lang="el-GR" sz="2400" dirty="0"/>
          </a:p>
        </p:txBody>
      </p:sp>
      <p:pic>
        <p:nvPicPr>
          <p:cNvPr id="21" name="Θέση εικόνας 20">
            <a:extLst>
              <a:ext uri="{FF2B5EF4-FFF2-40B4-BE49-F238E27FC236}">
                <a16:creationId xmlns:a16="http://schemas.microsoft.com/office/drawing/2014/main" id="{D47F8F94-5EB5-4153-BA70-73C5D08CC3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" b="62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8051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53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LUNA LOVEGOOD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LUNA LOVEGOOD</dc:title>
  <dc:creator>Alex Vlach</dc:creator>
  <cp:lastModifiedBy>Alex Vlach</cp:lastModifiedBy>
  <cp:revision>4</cp:revision>
  <dcterms:created xsi:type="dcterms:W3CDTF">2021-01-02T16:57:39Z</dcterms:created>
  <dcterms:modified xsi:type="dcterms:W3CDTF">2021-01-02T17:54:50Z</dcterms:modified>
</cp:coreProperties>
</file>