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B8E1DB-55BE-4329-B13C-8F26A1943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9B449B5-C408-4C03-8DE2-4EF8C8BF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6956F3-FD66-42EF-9C4B-AEBE1582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A738D99-B243-488A-9962-CB774303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DE2063-73A3-416E-8811-78585E13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859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0EF81D-6B33-4789-99D8-CA7A0C527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952D2F9-EBF6-4B13-A7ED-434988DB0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805076-5DB5-46D4-8608-15647D5B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D94671-1904-4B1F-8610-A6968027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068720-8E75-405C-9262-0846B235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99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2882DF3-0CB4-4578-9CF9-536152258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DF8FBAA-BA10-448B-B6F0-99CA0A796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3A2747B-E826-4664-BEC0-BA6EE5A45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23A1BB9-31A1-4224-A411-0715FABC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2482FA9-AB21-4F05-8CB5-0D75C1FD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30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BCA754-B9E8-4D41-9F17-007AA0DB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15B256-FB60-4F95-A6FD-A23E197D7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CE605F-BEF4-4158-AD30-91C94AE9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BCC195-3B68-4AC0-8A02-98431DFC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AE3AC7-A53B-4FDB-8CC7-839C8D63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87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81E6E9-97E9-4F61-8BD8-D608E24B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BA8F8F9-3006-4F9F-8ECE-958D786BD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C52809-3337-4A32-9720-4B9D48347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1210E5-B1EA-418B-95DE-CFBF6406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87378A8-2F2C-4F60-AAA4-7051001D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36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282B24-A8E5-4EFF-9354-7E11AD4A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AF6662-73A6-4DED-80B5-D07228C8E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54F8F1D-4536-46A2-AEEA-1EF8F9B72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44765B1-F61A-4206-ABF4-5E470D32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F83B99B-23E3-41B6-A44C-0B9635D1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0A4BE5C-AC3C-4B42-AE65-9F5706D5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13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868CA8-75B3-40D9-AE58-1FEBFFE09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AC9F46-1B13-4B52-87C2-10476FAF1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B38E7A-8726-47FD-A645-9D8DB7FFE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C86FBFB-528D-4835-8A42-4E2A395BE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8F6E526-E7ED-455A-AEED-4A053828BA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28BDF60-9A54-4683-9D23-B7DCB925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72B28CD-EA06-4B3A-A061-367AE4E3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B2A8247-563C-48B0-9521-4158C56B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0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2F955A-8A15-4005-B567-55E457D1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8854769-EAB0-49D8-B988-1149258A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88F11D0-5510-4DFB-B87D-415BAC10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8CCCAE0-7AC4-4D3E-A5AE-F158BDBE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86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288A9DE-4569-4728-81AF-B12E4215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D3ED94D-AC07-49A5-B36A-8CD40265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FDE0A7A-2043-4376-9DD6-F5C1F822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30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B15BC1-D5C5-4B38-A652-DCC52F89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C4BA80-F6E9-41F0-93B1-5DA8FE39B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1F21B3A-8F00-4BDF-91C0-4681AF7F2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8F2E4C2-3E2C-47F3-8B4A-4A969489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07E0DD8-020B-4C13-A150-18F0C788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36D1141-5DBA-4658-9AD2-D0D0C565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27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3B40E2-FD36-4899-B85C-25FA2D63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2C6DD74-6422-41C6-9D96-4A25E8A47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065833-D3FD-40FA-BC3D-194E53B25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E74FF72-A34B-4D03-BE0C-645AF09F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F175FEA-8BE5-4227-8E7B-2ED32B5B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DCDC82F-B934-4592-89A9-F21BC1D7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149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FE4896C-21F2-4C59-9BA9-9252C7B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425294B-371D-41A4-BE70-51DC0565F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9F564A-57C7-484E-9CBF-2FF9FB485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DA7E8-5CCA-42E5-A4C1-1038F9CB0541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893A14E-37D7-4B77-AC6D-323C222379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216E70-1D71-4F55-B497-105E003B4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FA2E6-21D5-4C03-A490-C4ADD5658F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574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D577F52E-2EEC-4589-BC25-04D640D5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RON WEASLEY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5E34F340-03CE-42A5-9503-D8D2F2269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</a:t>
            </a:r>
            <a:r>
              <a:rPr lang="en-US" sz="2400" dirty="0"/>
              <a:t>Ron Weasley </a:t>
            </a:r>
            <a:r>
              <a:rPr lang="el-GR" sz="2400" dirty="0"/>
              <a:t>είναι ένας γενικά αδέξιος μάγος από την ταινία </a:t>
            </a:r>
            <a:r>
              <a:rPr lang="en-US" sz="2400" dirty="0"/>
              <a:t>Harry Potter </a:t>
            </a:r>
            <a:r>
              <a:rPr lang="el-GR" sz="2400" dirty="0"/>
              <a:t>ο οποίος παίζει στις ταινίες 1,2,34,5,6,7 </a:t>
            </a:r>
            <a:r>
              <a:rPr lang="en-US" sz="2400" dirty="0"/>
              <a:t>part 1 </a:t>
            </a:r>
            <a:r>
              <a:rPr lang="el-GR" sz="2400" dirty="0"/>
              <a:t>και 7 </a:t>
            </a:r>
            <a:r>
              <a:rPr lang="en-US" sz="2400" dirty="0"/>
              <a:t>part 2.</a:t>
            </a:r>
            <a:r>
              <a:rPr lang="el-GR" sz="2400" dirty="0"/>
              <a:t> Ο κοιτώνας στον οποίο ανήκει ονομάζετε </a:t>
            </a:r>
            <a:r>
              <a:rPr lang="en-US" sz="2400" dirty="0"/>
              <a:t>Gryffindor, </a:t>
            </a:r>
            <a:r>
              <a:rPr lang="el-GR" sz="2400" dirty="0"/>
              <a:t>καθώς η ηλικία του είναι σχεδόν ίδια με του </a:t>
            </a:r>
            <a:r>
              <a:rPr lang="en-US" sz="2400" dirty="0"/>
              <a:t>Harry Potter!</a:t>
            </a:r>
            <a:endParaRPr lang="el-GR" sz="2400" dirty="0"/>
          </a:p>
        </p:txBody>
      </p:sp>
      <p:pic>
        <p:nvPicPr>
          <p:cNvPr id="16" name="Θέση εικόνας 15">
            <a:extLst>
              <a:ext uri="{FF2B5EF4-FFF2-40B4-BE49-F238E27FC236}">
                <a16:creationId xmlns:a16="http://schemas.microsoft.com/office/drawing/2014/main" id="{AABD2D8D-D55E-4C46-A35F-75B0C688BD5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4" b="183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567888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RON WEASLEY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 WEASLEY</dc:title>
  <dc:creator>Alex Vlach</dc:creator>
  <cp:lastModifiedBy>Alex Vlach</cp:lastModifiedBy>
  <cp:revision>1</cp:revision>
  <dcterms:created xsi:type="dcterms:W3CDTF">2021-01-02T17:37:35Z</dcterms:created>
  <dcterms:modified xsi:type="dcterms:W3CDTF">2021-01-02T17:44:24Z</dcterms:modified>
</cp:coreProperties>
</file>