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23"/>
  </p:notesMasterIdLst>
  <p:handoutMasterIdLst>
    <p:handoutMasterId r:id="rId2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Τι είναι το κακόβουλο λογισμικό" id="{64E050B8-429D-40EC-9895-9B660DE00BC0}">
          <p14:sldIdLst>
            <p14:sldId id="257"/>
            <p14:sldId id="258"/>
          </p14:sldIdLst>
        </p14:section>
        <p14:section name="Είδη κακόβουλου λογισμικού" id="{FA8FFB68-A6E6-4830-9BD0-09700B25CDBD}">
          <p14:sldIdLst>
            <p14:sldId id="259"/>
            <p14:sldId id="260"/>
            <p14:sldId id="261"/>
            <p14:sldId id="262"/>
            <p14:sldId id="263"/>
            <p14:sldId id="264"/>
            <p14:sldId id="265"/>
            <p14:sldId id="266"/>
            <p14:sldId id="267"/>
            <p14:sldId id="268"/>
            <p14:sldId id="269"/>
            <p14:sldId id="270"/>
            <p14:sldId id="271"/>
            <p14:sldId id="272"/>
            <p14:sldId id="273"/>
            <p14:sldId id="274"/>
          </p14:sldIdLst>
        </p14:section>
        <p14:section name="Προστασία απο το κακόβουλο λογισμικό" id="{D1F67807-B9E1-4A91-8DFE-72AFBD8C2477}">
          <p14:sldIdLst>
            <p14:sldId id="275"/>
          </p14:sldIdLst>
        </p14:section>
        <p14:section name="Συμπερασματικά" id="{747CDFB6-B640-450A-8624-6E0C16C49350}">
          <p14:sldIdLst>
            <p14:sldId id="276"/>
          </p14:sldIdLst>
        </p14:section>
        <p14:section name="Πηγές" id="{77E88B16-DD12-445E-A312-457320A85B2A}">
          <p14:sldIdLst>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os Alexopoulos" userId="add0931b16b4894c" providerId="LiveId" clId="{F5F1BD3F-4D20-4360-A35F-61BA4730A72D}"/>
    <pc:docChg chg="custSel addSld delSld modSld modSection">
      <pc:chgData name="Panos Alexopoulos" userId="add0931b16b4894c" providerId="LiveId" clId="{F5F1BD3F-4D20-4360-A35F-61BA4730A72D}" dt="2025-01-11T10:27:23.602" v="165" actId="1076"/>
      <pc:docMkLst>
        <pc:docMk/>
      </pc:docMkLst>
      <pc:sldChg chg="addSp modSp mod modTransition modAnim">
        <pc:chgData name="Panos Alexopoulos" userId="add0931b16b4894c" providerId="LiveId" clId="{F5F1BD3F-4D20-4360-A35F-61BA4730A72D}" dt="2025-01-11T10:27:23.602" v="165" actId="1076"/>
        <pc:sldMkLst>
          <pc:docMk/>
          <pc:sldMk cId="4043737824" sldId="257"/>
        </pc:sldMkLst>
        <pc:picChg chg="add mod">
          <ac:chgData name="Panos Alexopoulos" userId="add0931b16b4894c" providerId="LiveId" clId="{F5F1BD3F-4D20-4360-A35F-61BA4730A72D}" dt="2025-01-11T10:27:23.602" v="165" actId="1076"/>
          <ac:picMkLst>
            <pc:docMk/>
            <pc:sldMk cId="4043737824" sldId="257"/>
            <ac:picMk id="4" creationId="{700D78FA-4A26-730E-821E-4F44515CCE19}"/>
          </ac:picMkLst>
        </pc:picChg>
        <pc:picChg chg="mod">
          <ac:chgData name="Panos Alexopoulos" userId="add0931b16b4894c" providerId="LiveId" clId="{F5F1BD3F-4D20-4360-A35F-61BA4730A72D}" dt="2025-01-11T10:27:20.338" v="164" actId="14100"/>
          <ac:picMkLst>
            <pc:docMk/>
            <pc:sldMk cId="4043737824" sldId="257"/>
            <ac:picMk id="6" creationId="{C85E0239-3461-9F4F-3A05-C36210CA76D8}"/>
          </ac:picMkLst>
        </pc:picChg>
      </pc:sldChg>
      <pc:sldChg chg="delSp modSp mod modTransition">
        <pc:chgData name="Panos Alexopoulos" userId="add0931b16b4894c" providerId="LiveId" clId="{F5F1BD3F-4D20-4360-A35F-61BA4730A72D}" dt="2024-12-27T16:08:07.177" v="35"/>
        <pc:sldMkLst>
          <pc:docMk/>
          <pc:sldMk cId="690644837" sldId="258"/>
        </pc:sldMkLst>
        <pc:spChg chg="del mod">
          <ac:chgData name="Panos Alexopoulos" userId="add0931b16b4894c" providerId="LiveId" clId="{F5F1BD3F-4D20-4360-A35F-61BA4730A72D}" dt="2024-12-27T15:48:22.883" v="1" actId="478"/>
          <ac:spMkLst>
            <pc:docMk/>
            <pc:sldMk cId="690644837" sldId="258"/>
            <ac:spMk id="4" creationId="{14B8A7B7-D7FC-5B83-487B-1B6C0F2CFC5B}"/>
          </ac:spMkLst>
        </pc:spChg>
      </pc:sldChg>
      <pc:sldChg chg="modSp mod modTransition">
        <pc:chgData name="Panos Alexopoulos" userId="add0931b16b4894c" providerId="LiveId" clId="{F5F1BD3F-4D20-4360-A35F-61BA4730A72D}" dt="2025-01-08T20:23:19.496" v="68" actId="20577"/>
        <pc:sldMkLst>
          <pc:docMk/>
          <pc:sldMk cId="1812056010" sldId="259"/>
        </pc:sldMkLst>
        <pc:spChg chg="mod">
          <ac:chgData name="Panos Alexopoulos" userId="add0931b16b4894c" providerId="LiveId" clId="{F5F1BD3F-4D20-4360-A35F-61BA4730A72D}" dt="2025-01-08T20:23:19.496" v="68" actId="20577"/>
          <ac:spMkLst>
            <pc:docMk/>
            <pc:sldMk cId="1812056010" sldId="259"/>
            <ac:spMk id="6" creationId="{31521101-B5F9-3F31-972A-B24FD865F140}"/>
          </ac:spMkLst>
        </pc:spChg>
      </pc:sldChg>
      <pc:sldChg chg="modTransition">
        <pc:chgData name="Panos Alexopoulos" userId="add0931b16b4894c" providerId="LiveId" clId="{F5F1BD3F-4D20-4360-A35F-61BA4730A72D}" dt="2024-12-27T16:10:29.758" v="56"/>
        <pc:sldMkLst>
          <pc:docMk/>
          <pc:sldMk cId="3885535205" sldId="260"/>
        </pc:sldMkLst>
      </pc:sldChg>
      <pc:sldChg chg="delSp modSp mod modTransition">
        <pc:chgData name="Panos Alexopoulos" userId="add0931b16b4894c" providerId="LiveId" clId="{F5F1BD3F-4D20-4360-A35F-61BA4730A72D}" dt="2024-12-27T16:10:40.772" v="57"/>
        <pc:sldMkLst>
          <pc:docMk/>
          <pc:sldMk cId="1752641233" sldId="261"/>
        </pc:sldMkLst>
        <pc:spChg chg="del mod">
          <ac:chgData name="Panos Alexopoulos" userId="add0931b16b4894c" providerId="LiveId" clId="{F5F1BD3F-4D20-4360-A35F-61BA4730A72D}" dt="2024-12-27T15:48:37.587" v="3" actId="478"/>
          <ac:spMkLst>
            <pc:docMk/>
            <pc:sldMk cId="1752641233" sldId="261"/>
            <ac:spMk id="4" creationId="{F9282990-803C-6169-7790-CC38C1598DA7}"/>
          </ac:spMkLst>
        </pc:spChg>
      </pc:sldChg>
      <pc:sldChg chg="delSp modSp mod modTransition">
        <pc:chgData name="Panos Alexopoulos" userId="add0931b16b4894c" providerId="LiveId" clId="{F5F1BD3F-4D20-4360-A35F-61BA4730A72D}" dt="2025-01-08T20:23:49.535" v="69" actId="20577"/>
        <pc:sldMkLst>
          <pc:docMk/>
          <pc:sldMk cId="3378189137" sldId="262"/>
        </pc:sldMkLst>
        <pc:spChg chg="mod">
          <ac:chgData name="Panos Alexopoulos" userId="add0931b16b4894c" providerId="LiveId" clId="{F5F1BD3F-4D20-4360-A35F-61BA4730A72D}" dt="2025-01-08T20:23:49.535" v="69" actId="20577"/>
          <ac:spMkLst>
            <pc:docMk/>
            <pc:sldMk cId="3378189137" sldId="262"/>
            <ac:spMk id="3" creationId="{54AFA006-8040-321A-F724-97F6FF0F4E3E}"/>
          </ac:spMkLst>
        </pc:spChg>
        <pc:spChg chg="del">
          <ac:chgData name="Panos Alexopoulos" userId="add0931b16b4894c" providerId="LiveId" clId="{F5F1BD3F-4D20-4360-A35F-61BA4730A72D}" dt="2024-12-27T15:48:42.051" v="4" actId="478"/>
          <ac:spMkLst>
            <pc:docMk/>
            <pc:sldMk cId="3378189137" sldId="262"/>
            <ac:spMk id="4" creationId="{1A261934-7DD8-2E11-99B7-E7ED44988A27}"/>
          </ac:spMkLst>
        </pc:spChg>
      </pc:sldChg>
      <pc:sldChg chg="delSp mod modTransition">
        <pc:chgData name="Panos Alexopoulos" userId="add0931b16b4894c" providerId="LiveId" clId="{F5F1BD3F-4D20-4360-A35F-61BA4730A72D}" dt="2024-12-27T16:11:01.822" v="59"/>
        <pc:sldMkLst>
          <pc:docMk/>
          <pc:sldMk cId="1860920291" sldId="263"/>
        </pc:sldMkLst>
        <pc:spChg chg="del">
          <ac:chgData name="Panos Alexopoulos" userId="add0931b16b4894c" providerId="LiveId" clId="{F5F1BD3F-4D20-4360-A35F-61BA4730A72D}" dt="2024-12-27T15:48:46.572" v="5" actId="478"/>
          <ac:spMkLst>
            <pc:docMk/>
            <pc:sldMk cId="1860920291" sldId="263"/>
            <ac:spMk id="4" creationId="{532C7E92-28A2-C5B2-AE28-06EBF2012800}"/>
          </ac:spMkLst>
        </pc:spChg>
      </pc:sldChg>
      <pc:sldChg chg="delSp modSp mod modTransition">
        <pc:chgData name="Panos Alexopoulos" userId="add0931b16b4894c" providerId="LiveId" clId="{F5F1BD3F-4D20-4360-A35F-61BA4730A72D}" dt="2025-01-08T20:25:10.266" v="75" actId="27636"/>
        <pc:sldMkLst>
          <pc:docMk/>
          <pc:sldMk cId="500670730" sldId="264"/>
        </pc:sldMkLst>
        <pc:spChg chg="mod">
          <ac:chgData name="Panos Alexopoulos" userId="add0931b16b4894c" providerId="LiveId" clId="{F5F1BD3F-4D20-4360-A35F-61BA4730A72D}" dt="2025-01-08T20:25:10.266" v="75" actId="27636"/>
          <ac:spMkLst>
            <pc:docMk/>
            <pc:sldMk cId="500670730" sldId="264"/>
            <ac:spMk id="3" creationId="{AEBDF409-C9E4-4AC0-43BE-211DF52475DB}"/>
          </ac:spMkLst>
        </pc:spChg>
        <pc:spChg chg="del">
          <ac:chgData name="Panos Alexopoulos" userId="add0931b16b4894c" providerId="LiveId" clId="{F5F1BD3F-4D20-4360-A35F-61BA4730A72D}" dt="2024-12-27T15:48:51.102" v="6" actId="478"/>
          <ac:spMkLst>
            <pc:docMk/>
            <pc:sldMk cId="500670730" sldId="264"/>
            <ac:spMk id="4" creationId="{E7DA0653-0BEB-B465-40A3-226DE7E7AB86}"/>
          </ac:spMkLst>
        </pc:spChg>
      </pc:sldChg>
      <pc:sldChg chg="delSp modSp mod modTransition">
        <pc:chgData name="Panos Alexopoulos" userId="add0931b16b4894c" providerId="LiveId" clId="{F5F1BD3F-4D20-4360-A35F-61BA4730A72D}" dt="2025-01-08T20:25:24.958" v="76" actId="20577"/>
        <pc:sldMkLst>
          <pc:docMk/>
          <pc:sldMk cId="1843998027" sldId="265"/>
        </pc:sldMkLst>
        <pc:spChg chg="mod">
          <ac:chgData name="Panos Alexopoulos" userId="add0931b16b4894c" providerId="LiveId" clId="{F5F1BD3F-4D20-4360-A35F-61BA4730A72D}" dt="2025-01-08T20:25:24.958" v="76" actId="20577"/>
          <ac:spMkLst>
            <pc:docMk/>
            <pc:sldMk cId="1843998027" sldId="265"/>
            <ac:spMk id="3" creationId="{4069FF0F-A96C-5E72-D834-A16BA0090630}"/>
          </ac:spMkLst>
        </pc:spChg>
        <pc:spChg chg="del">
          <ac:chgData name="Panos Alexopoulos" userId="add0931b16b4894c" providerId="LiveId" clId="{F5F1BD3F-4D20-4360-A35F-61BA4730A72D}" dt="2024-12-27T15:48:57.506" v="7" actId="478"/>
          <ac:spMkLst>
            <pc:docMk/>
            <pc:sldMk cId="1843998027" sldId="265"/>
            <ac:spMk id="4" creationId="{BC55E1C9-1D91-890A-37DE-9A50AF256022}"/>
          </ac:spMkLst>
        </pc:spChg>
      </pc:sldChg>
      <pc:sldChg chg="delSp mod modTransition">
        <pc:chgData name="Panos Alexopoulos" userId="add0931b16b4894c" providerId="LiveId" clId="{F5F1BD3F-4D20-4360-A35F-61BA4730A72D}" dt="2024-12-27T16:07:45.389" v="33"/>
        <pc:sldMkLst>
          <pc:docMk/>
          <pc:sldMk cId="3234313868" sldId="266"/>
        </pc:sldMkLst>
        <pc:spChg chg="del">
          <ac:chgData name="Panos Alexopoulos" userId="add0931b16b4894c" providerId="LiveId" clId="{F5F1BD3F-4D20-4360-A35F-61BA4730A72D}" dt="2024-12-27T15:49:01.865" v="8" actId="478"/>
          <ac:spMkLst>
            <pc:docMk/>
            <pc:sldMk cId="3234313868" sldId="266"/>
            <ac:spMk id="4" creationId="{3EFA28CE-89D9-92B5-8B14-BF671FC039DD}"/>
          </ac:spMkLst>
        </pc:spChg>
      </pc:sldChg>
      <pc:sldChg chg="delSp mod modTransition">
        <pc:chgData name="Panos Alexopoulos" userId="add0931b16b4894c" providerId="LiveId" clId="{F5F1BD3F-4D20-4360-A35F-61BA4730A72D}" dt="2024-12-27T16:08:17.656" v="36"/>
        <pc:sldMkLst>
          <pc:docMk/>
          <pc:sldMk cId="2873365978" sldId="267"/>
        </pc:sldMkLst>
        <pc:spChg chg="del">
          <ac:chgData name="Panos Alexopoulos" userId="add0931b16b4894c" providerId="LiveId" clId="{F5F1BD3F-4D20-4360-A35F-61BA4730A72D}" dt="2024-12-27T15:49:05.335" v="9" actId="478"/>
          <ac:spMkLst>
            <pc:docMk/>
            <pc:sldMk cId="2873365978" sldId="267"/>
            <ac:spMk id="4" creationId="{F6681177-54A7-902B-FD62-1BFF6FE6BB80}"/>
          </ac:spMkLst>
        </pc:spChg>
      </pc:sldChg>
      <pc:sldChg chg="delSp mod modTransition">
        <pc:chgData name="Panos Alexopoulos" userId="add0931b16b4894c" providerId="LiveId" clId="{F5F1BD3F-4D20-4360-A35F-61BA4730A72D}" dt="2024-12-27T16:08:31.450" v="37"/>
        <pc:sldMkLst>
          <pc:docMk/>
          <pc:sldMk cId="2810858016" sldId="268"/>
        </pc:sldMkLst>
        <pc:spChg chg="del">
          <ac:chgData name="Panos Alexopoulos" userId="add0931b16b4894c" providerId="LiveId" clId="{F5F1BD3F-4D20-4360-A35F-61BA4730A72D}" dt="2024-12-27T15:49:09.305" v="10" actId="478"/>
          <ac:spMkLst>
            <pc:docMk/>
            <pc:sldMk cId="2810858016" sldId="268"/>
            <ac:spMk id="4" creationId="{12529EA0-061F-4669-8E24-81652FFDBEBE}"/>
          </ac:spMkLst>
        </pc:spChg>
      </pc:sldChg>
      <pc:sldChg chg="delSp modSp mod modTransition">
        <pc:chgData name="Panos Alexopoulos" userId="add0931b16b4894c" providerId="LiveId" clId="{F5F1BD3F-4D20-4360-A35F-61BA4730A72D}" dt="2024-12-27T16:08:40.075" v="38"/>
        <pc:sldMkLst>
          <pc:docMk/>
          <pc:sldMk cId="2130848443" sldId="269"/>
        </pc:sldMkLst>
        <pc:spChg chg="del mod">
          <ac:chgData name="Panos Alexopoulos" userId="add0931b16b4894c" providerId="LiveId" clId="{F5F1BD3F-4D20-4360-A35F-61BA4730A72D}" dt="2024-12-27T15:49:13.922" v="12" actId="478"/>
          <ac:spMkLst>
            <pc:docMk/>
            <pc:sldMk cId="2130848443" sldId="269"/>
            <ac:spMk id="4" creationId="{C2BB671E-F32F-023A-DBE4-F19F37648CE3}"/>
          </ac:spMkLst>
        </pc:spChg>
      </pc:sldChg>
      <pc:sldChg chg="delSp mod modTransition">
        <pc:chgData name="Panos Alexopoulos" userId="add0931b16b4894c" providerId="LiveId" clId="{F5F1BD3F-4D20-4360-A35F-61BA4730A72D}" dt="2024-12-27T16:08:51.321" v="39"/>
        <pc:sldMkLst>
          <pc:docMk/>
          <pc:sldMk cId="1036776235" sldId="270"/>
        </pc:sldMkLst>
        <pc:spChg chg="del">
          <ac:chgData name="Panos Alexopoulos" userId="add0931b16b4894c" providerId="LiveId" clId="{F5F1BD3F-4D20-4360-A35F-61BA4730A72D}" dt="2024-12-27T15:49:17.811" v="13" actId="478"/>
          <ac:spMkLst>
            <pc:docMk/>
            <pc:sldMk cId="1036776235" sldId="270"/>
            <ac:spMk id="4" creationId="{D95A1F75-F395-A0CE-373F-2E50CA8F0435}"/>
          </ac:spMkLst>
        </pc:spChg>
      </pc:sldChg>
      <pc:sldChg chg="delSp mod modTransition">
        <pc:chgData name="Panos Alexopoulos" userId="add0931b16b4894c" providerId="LiveId" clId="{F5F1BD3F-4D20-4360-A35F-61BA4730A72D}" dt="2024-12-27T16:08:57.011" v="40"/>
        <pc:sldMkLst>
          <pc:docMk/>
          <pc:sldMk cId="4211971956" sldId="271"/>
        </pc:sldMkLst>
        <pc:spChg chg="del">
          <ac:chgData name="Panos Alexopoulos" userId="add0931b16b4894c" providerId="LiveId" clId="{F5F1BD3F-4D20-4360-A35F-61BA4730A72D}" dt="2024-12-27T15:49:22.662" v="14" actId="478"/>
          <ac:spMkLst>
            <pc:docMk/>
            <pc:sldMk cId="4211971956" sldId="271"/>
            <ac:spMk id="4" creationId="{30668F17-D522-B54F-0911-FB63174DA3DE}"/>
          </ac:spMkLst>
        </pc:spChg>
      </pc:sldChg>
      <pc:sldChg chg="delSp mod modTransition">
        <pc:chgData name="Panos Alexopoulos" userId="add0931b16b4894c" providerId="LiveId" clId="{F5F1BD3F-4D20-4360-A35F-61BA4730A72D}" dt="2024-12-27T16:09:05.082" v="41"/>
        <pc:sldMkLst>
          <pc:docMk/>
          <pc:sldMk cId="2251578443" sldId="272"/>
        </pc:sldMkLst>
        <pc:spChg chg="del">
          <ac:chgData name="Panos Alexopoulos" userId="add0931b16b4894c" providerId="LiveId" clId="{F5F1BD3F-4D20-4360-A35F-61BA4730A72D}" dt="2024-12-27T15:49:27.948" v="15" actId="478"/>
          <ac:spMkLst>
            <pc:docMk/>
            <pc:sldMk cId="2251578443" sldId="272"/>
            <ac:spMk id="4" creationId="{0F5F7714-0216-B014-1C11-8E48CFE7D646}"/>
          </ac:spMkLst>
        </pc:spChg>
      </pc:sldChg>
      <pc:sldChg chg="delSp mod modTransition">
        <pc:chgData name="Panos Alexopoulos" userId="add0931b16b4894c" providerId="LiveId" clId="{F5F1BD3F-4D20-4360-A35F-61BA4730A72D}" dt="2024-12-27T16:09:17.205" v="42"/>
        <pc:sldMkLst>
          <pc:docMk/>
          <pc:sldMk cId="2341846462" sldId="273"/>
        </pc:sldMkLst>
        <pc:spChg chg="del">
          <ac:chgData name="Panos Alexopoulos" userId="add0931b16b4894c" providerId="LiveId" clId="{F5F1BD3F-4D20-4360-A35F-61BA4730A72D}" dt="2024-12-27T15:49:32.858" v="16" actId="478"/>
          <ac:spMkLst>
            <pc:docMk/>
            <pc:sldMk cId="2341846462" sldId="273"/>
            <ac:spMk id="4" creationId="{5A69C63F-3D03-C183-2BBF-73A277D79D6C}"/>
          </ac:spMkLst>
        </pc:spChg>
      </pc:sldChg>
      <pc:sldChg chg="delSp mod modTransition">
        <pc:chgData name="Panos Alexopoulos" userId="add0931b16b4894c" providerId="LiveId" clId="{F5F1BD3F-4D20-4360-A35F-61BA4730A72D}" dt="2024-12-27T16:09:43.434" v="50"/>
        <pc:sldMkLst>
          <pc:docMk/>
          <pc:sldMk cId="2997221559" sldId="274"/>
        </pc:sldMkLst>
        <pc:spChg chg="del">
          <ac:chgData name="Panos Alexopoulos" userId="add0931b16b4894c" providerId="LiveId" clId="{F5F1BD3F-4D20-4360-A35F-61BA4730A72D}" dt="2024-12-27T15:49:37.195" v="17" actId="478"/>
          <ac:spMkLst>
            <pc:docMk/>
            <pc:sldMk cId="2997221559" sldId="274"/>
            <ac:spMk id="4" creationId="{49C03297-572F-6832-1851-059B506056AB}"/>
          </ac:spMkLst>
        </pc:spChg>
      </pc:sldChg>
      <pc:sldChg chg="delSp mod modTransition">
        <pc:chgData name="Panos Alexopoulos" userId="add0931b16b4894c" providerId="LiveId" clId="{F5F1BD3F-4D20-4360-A35F-61BA4730A72D}" dt="2024-12-27T16:09:52.660" v="51"/>
        <pc:sldMkLst>
          <pc:docMk/>
          <pc:sldMk cId="534567082" sldId="275"/>
        </pc:sldMkLst>
        <pc:spChg chg="del">
          <ac:chgData name="Panos Alexopoulos" userId="add0931b16b4894c" providerId="LiveId" clId="{F5F1BD3F-4D20-4360-A35F-61BA4730A72D}" dt="2024-12-27T15:49:42.937" v="18" actId="478"/>
          <ac:spMkLst>
            <pc:docMk/>
            <pc:sldMk cId="534567082" sldId="275"/>
            <ac:spMk id="4" creationId="{063A56B5-1B54-CB1A-7C8A-C8848066CB74}"/>
          </ac:spMkLst>
        </pc:spChg>
      </pc:sldChg>
      <pc:sldChg chg="delSp modSp mod modTransition">
        <pc:chgData name="Panos Alexopoulos" userId="add0931b16b4894c" providerId="LiveId" clId="{F5F1BD3F-4D20-4360-A35F-61BA4730A72D}" dt="2025-01-08T20:26:04.629" v="82" actId="20577"/>
        <pc:sldMkLst>
          <pc:docMk/>
          <pc:sldMk cId="1004054408" sldId="276"/>
        </pc:sldMkLst>
        <pc:spChg chg="mod">
          <ac:chgData name="Panos Alexopoulos" userId="add0931b16b4894c" providerId="LiveId" clId="{F5F1BD3F-4D20-4360-A35F-61BA4730A72D}" dt="2025-01-08T20:26:04.629" v="82" actId="20577"/>
          <ac:spMkLst>
            <pc:docMk/>
            <pc:sldMk cId="1004054408" sldId="276"/>
            <ac:spMk id="3" creationId="{5314114C-E603-6073-2753-8FDC10ED36F3}"/>
          </ac:spMkLst>
        </pc:spChg>
        <pc:spChg chg="del">
          <ac:chgData name="Panos Alexopoulos" userId="add0931b16b4894c" providerId="LiveId" clId="{F5F1BD3F-4D20-4360-A35F-61BA4730A72D}" dt="2024-12-27T15:49:46.368" v="19" actId="478"/>
          <ac:spMkLst>
            <pc:docMk/>
            <pc:sldMk cId="1004054408" sldId="276"/>
            <ac:spMk id="4" creationId="{8819E1F0-E6FC-3D8F-3283-E8546ECFB793}"/>
          </ac:spMkLst>
        </pc:spChg>
      </pc:sldChg>
      <pc:sldChg chg="delSp mod modTransition">
        <pc:chgData name="Panos Alexopoulos" userId="add0931b16b4894c" providerId="LiveId" clId="{F5F1BD3F-4D20-4360-A35F-61BA4730A72D}" dt="2024-12-27T16:10:20.344" v="55"/>
        <pc:sldMkLst>
          <pc:docMk/>
          <pc:sldMk cId="687282148" sldId="277"/>
        </pc:sldMkLst>
        <pc:spChg chg="del">
          <ac:chgData name="Panos Alexopoulos" userId="add0931b16b4894c" providerId="LiveId" clId="{F5F1BD3F-4D20-4360-A35F-61BA4730A72D}" dt="2024-12-27T15:49:50.628" v="20" actId="478"/>
          <ac:spMkLst>
            <pc:docMk/>
            <pc:sldMk cId="687282148" sldId="277"/>
            <ac:spMk id="4" creationId="{27B6BE19-C160-A184-5DF0-4118B6C8BAA4}"/>
          </ac:spMkLst>
        </pc:spChg>
      </pc:sldChg>
      <pc:sldChg chg="addSp delSp modSp new del mod modAnim">
        <pc:chgData name="Panos Alexopoulos" userId="add0931b16b4894c" providerId="LiveId" clId="{F5F1BD3F-4D20-4360-A35F-61BA4730A72D}" dt="2025-01-11T10:26:53.490" v="160" actId="47"/>
        <pc:sldMkLst>
          <pc:docMk/>
          <pc:sldMk cId="1411702187" sldId="278"/>
        </pc:sldMkLst>
        <pc:spChg chg="del">
          <ac:chgData name="Panos Alexopoulos" userId="add0931b16b4894c" providerId="LiveId" clId="{F5F1BD3F-4D20-4360-A35F-61BA4730A72D}" dt="2025-01-11T10:22:24.514" v="84"/>
          <ac:spMkLst>
            <pc:docMk/>
            <pc:sldMk cId="1411702187" sldId="278"/>
            <ac:spMk id="3" creationId="{B56A7442-08B3-FFE3-09DC-801837F741C3}"/>
          </ac:spMkLst>
        </pc:spChg>
        <pc:spChg chg="add mod">
          <ac:chgData name="Panos Alexopoulos" userId="add0931b16b4894c" providerId="LiveId" clId="{F5F1BD3F-4D20-4360-A35F-61BA4730A72D}" dt="2025-01-11T10:25:55.175" v="148" actId="1076"/>
          <ac:spMkLst>
            <pc:docMk/>
            <pc:sldMk cId="1411702187" sldId="278"/>
            <ac:spMk id="6" creationId="{D4D2DCD6-CFB4-AED0-A908-D49F9938D9A9}"/>
          </ac:spMkLst>
        </pc:spChg>
        <pc:spChg chg="add del mod">
          <ac:chgData name="Panos Alexopoulos" userId="add0931b16b4894c" providerId="LiveId" clId="{F5F1BD3F-4D20-4360-A35F-61BA4730A72D}" dt="2025-01-11T10:26:09.737" v="154"/>
          <ac:spMkLst>
            <pc:docMk/>
            <pc:sldMk cId="1411702187" sldId="278"/>
            <ac:spMk id="7" creationId="{3CE3B40F-DC0B-28AF-DD12-16C7DC06E67E}"/>
          </ac:spMkLst>
        </pc:spChg>
        <pc:spChg chg="add del mod">
          <ac:chgData name="Panos Alexopoulos" userId="add0931b16b4894c" providerId="LiveId" clId="{F5F1BD3F-4D20-4360-A35F-61BA4730A72D}" dt="2025-01-11T10:26:09.737" v="152" actId="478"/>
          <ac:spMkLst>
            <pc:docMk/>
            <pc:sldMk cId="1411702187" sldId="278"/>
            <ac:spMk id="8" creationId="{A4CF2E2B-FE44-D83D-6515-92EC469A72D1}"/>
          </ac:spMkLst>
        </pc:spChg>
        <pc:spChg chg="add del mod">
          <ac:chgData name="Panos Alexopoulos" userId="add0931b16b4894c" providerId="LiveId" clId="{F5F1BD3F-4D20-4360-A35F-61BA4730A72D}" dt="2025-01-11T10:26:52.138" v="159" actId="478"/>
          <ac:spMkLst>
            <pc:docMk/>
            <pc:sldMk cId="1411702187" sldId="278"/>
            <ac:spMk id="9" creationId="{A2CF2B49-4124-9D7E-FE5E-7E84842F2C35}"/>
          </ac:spMkLst>
        </pc:spChg>
        <pc:picChg chg="add mod">
          <ac:chgData name="Panos Alexopoulos" userId="add0931b16b4894c" providerId="LiveId" clId="{F5F1BD3F-4D20-4360-A35F-61BA4730A72D}" dt="2025-01-11T10:25:51.529" v="147" actId="1076"/>
          <ac:picMkLst>
            <pc:docMk/>
            <pc:sldMk cId="1411702187" sldId="278"/>
            <ac:picMk id="5" creationId="{24B60075-197F-5934-4FE3-82B93F1DCBAD}"/>
          </ac:picMkLst>
        </pc:picChg>
      </pc:sldChg>
    </pc:docChg>
  </pc:docChgLst>
  <pc:docChgLst>
    <pc:chgData name="Panos Alexopoulos" userId="add0931b16b4894c" providerId="LiveId" clId="{3F413085-0564-48BB-BC62-232DEE6197DC}"/>
    <pc:docChg chg="undo custSel addSld delSld modSld addSection delSection modSection">
      <pc:chgData name="Panos Alexopoulos" userId="add0931b16b4894c" providerId="LiveId" clId="{3F413085-0564-48BB-BC62-232DEE6197DC}" dt="2024-12-27T15:40:28.770" v="1856" actId="207"/>
      <pc:docMkLst>
        <pc:docMk/>
      </pc:docMkLst>
      <pc:sldChg chg="modSp mod">
        <pc:chgData name="Panos Alexopoulos" userId="add0931b16b4894c" providerId="LiveId" clId="{3F413085-0564-48BB-BC62-232DEE6197DC}" dt="2024-12-27T13:43:49.309" v="228" actId="27636"/>
        <pc:sldMkLst>
          <pc:docMk/>
          <pc:sldMk cId="4043737824" sldId="257"/>
        </pc:sldMkLst>
        <pc:spChg chg="mod">
          <ac:chgData name="Panos Alexopoulos" userId="add0931b16b4894c" providerId="LiveId" clId="{3F413085-0564-48BB-BC62-232DEE6197DC}" dt="2024-12-27T13:43:49.309" v="228" actId="27636"/>
          <ac:spMkLst>
            <pc:docMk/>
            <pc:sldMk cId="4043737824" sldId="257"/>
            <ac:spMk id="3" creationId="{A8E9CFF2-3777-4FF4-A759-8491175B0B7C}"/>
          </ac:spMkLst>
        </pc:spChg>
      </pc:sldChg>
      <pc:sldChg chg="modSp mod">
        <pc:chgData name="Panos Alexopoulos" userId="add0931b16b4894c" providerId="LiveId" clId="{3F413085-0564-48BB-BC62-232DEE6197DC}" dt="2024-12-27T14:31:38.893" v="582" actId="27636"/>
        <pc:sldMkLst>
          <pc:docMk/>
          <pc:sldMk cId="690644837" sldId="258"/>
        </pc:sldMkLst>
        <pc:spChg chg="mod">
          <ac:chgData name="Panos Alexopoulos" userId="add0931b16b4894c" providerId="LiveId" clId="{3F413085-0564-48BB-BC62-232DEE6197DC}" dt="2024-12-27T14:31:38.893" v="582" actId="27636"/>
          <ac:spMkLst>
            <pc:docMk/>
            <pc:sldMk cId="690644837" sldId="258"/>
            <ac:spMk id="3" creationId="{D0C81496-1852-6F4F-E9B2-B9C3F418F0B4}"/>
          </ac:spMkLst>
        </pc:spChg>
      </pc:sldChg>
      <pc:sldChg chg="modSp mod">
        <pc:chgData name="Panos Alexopoulos" userId="add0931b16b4894c" providerId="LiveId" clId="{3F413085-0564-48BB-BC62-232DEE6197DC}" dt="2024-12-27T14:33:31.823" v="596" actId="20577"/>
        <pc:sldMkLst>
          <pc:docMk/>
          <pc:sldMk cId="1812056010" sldId="259"/>
        </pc:sldMkLst>
        <pc:spChg chg="mod">
          <ac:chgData name="Panos Alexopoulos" userId="add0931b16b4894c" providerId="LiveId" clId="{3F413085-0564-48BB-BC62-232DEE6197DC}" dt="2024-12-27T14:33:31.823" v="596" actId="20577"/>
          <ac:spMkLst>
            <pc:docMk/>
            <pc:sldMk cId="1812056010" sldId="259"/>
            <ac:spMk id="6" creationId="{31521101-B5F9-3F31-972A-B24FD865F140}"/>
          </ac:spMkLst>
        </pc:spChg>
      </pc:sldChg>
      <pc:sldChg chg="delSp modSp mod">
        <pc:chgData name="Panos Alexopoulos" userId="add0931b16b4894c" providerId="LiveId" clId="{3F413085-0564-48BB-BC62-232DEE6197DC}" dt="2024-12-27T14:34:42.788" v="621" actId="478"/>
        <pc:sldMkLst>
          <pc:docMk/>
          <pc:sldMk cId="3885535205" sldId="260"/>
        </pc:sldMkLst>
        <pc:spChg chg="mod">
          <ac:chgData name="Panos Alexopoulos" userId="add0931b16b4894c" providerId="LiveId" clId="{3F413085-0564-48BB-BC62-232DEE6197DC}" dt="2024-12-27T14:34:19.411" v="619" actId="1035"/>
          <ac:spMkLst>
            <pc:docMk/>
            <pc:sldMk cId="3885535205" sldId="260"/>
            <ac:spMk id="3" creationId="{86C2A452-6E7B-1087-6C10-C7EB1865C811}"/>
          </ac:spMkLst>
        </pc:spChg>
        <pc:spChg chg="del mod">
          <ac:chgData name="Panos Alexopoulos" userId="add0931b16b4894c" providerId="LiveId" clId="{3F413085-0564-48BB-BC62-232DEE6197DC}" dt="2024-12-27T14:34:42.788" v="621" actId="478"/>
          <ac:spMkLst>
            <pc:docMk/>
            <pc:sldMk cId="3885535205" sldId="260"/>
            <ac:spMk id="4" creationId="{5CFAED3E-296D-484B-2312-E8140E0642E3}"/>
          </ac:spMkLst>
        </pc:spChg>
      </pc:sldChg>
      <pc:sldChg chg="modSp mod">
        <pc:chgData name="Panos Alexopoulos" userId="add0931b16b4894c" providerId="LiveId" clId="{3F413085-0564-48BB-BC62-232DEE6197DC}" dt="2024-12-27T14:40:32.415" v="808" actId="27636"/>
        <pc:sldMkLst>
          <pc:docMk/>
          <pc:sldMk cId="1752641233" sldId="261"/>
        </pc:sldMkLst>
        <pc:spChg chg="mod">
          <ac:chgData name="Panos Alexopoulos" userId="add0931b16b4894c" providerId="LiveId" clId="{3F413085-0564-48BB-BC62-232DEE6197DC}" dt="2024-12-27T14:40:32.415" v="808" actId="27636"/>
          <ac:spMkLst>
            <pc:docMk/>
            <pc:sldMk cId="1752641233" sldId="261"/>
            <ac:spMk id="3" creationId="{1ED6800B-2FA3-DBBB-E254-EB6F3BA5F228}"/>
          </ac:spMkLst>
        </pc:spChg>
      </pc:sldChg>
      <pc:sldChg chg="addSp modSp new mod">
        <pc:chgData name="Panos Alexopoulos" userId="add0931b16b4894c" providerId="LiveId" clId="{3F413085-0564-48BB-BC62-232DEE6197DC}" dt="2024-12-27T14:40:54.075" v="814" actId="1076"/>
        <pc:sldMkLst>
          <pc:docMk/>
          <pc:sldMk cId="3378189137" sldId="262"/>
        </pc:sldMkLst>
        <pc:spChg chg="mod">
          <ac:chgData name="Panos Alexopoulos" userId="add0931b16b4894c" providerId="LiveId" clId="{3F413085-0564-48BB-BC62-232DEE6197DC}" dt="2024-12-27T13:37:16.359" v="95" actId="20577"/>
          <ac:spMkLst>
            <pc:docMk/>
            <pc:sldMk cId="3378189137" sldId="262"/>
            <ac:spMk id="2" creationId="{4AE3DEB5-B442-EA5E-99F3-177B60ED88F9}"/>
          </ac:spMkLst>
        </pc:spChg>
        <pc:spChg chg="mod">
          <ac:chgData name="Panos Alexopoulos" userId="add0931b16b4894c" providerId="LiveId" clId="{3F413085-0564-48BB-BC62-232DEE6197DC}" dt="2024-12-27T14:40:46.811" v="811" actId="27636"/>
          <ac:spMkLst>
            <pc:docMk/>
            <pc:sldMk cId="3378189137" sldId="262"/>
            <ac:spMk id="3" creationId="{54AFA006-8040-321A-F724-97F6FF0F4E3E}"/>
          </ac:spMkLst>
        </pc:spChg>
        <pc:picChg chg="add mod">
          <ac:chgData name="Panos Alexopoulos" userId="add0931b16b4894c" providerId="LiveId" clId="{3F413085-0564-48BB-BC62-232DEE6197DC}" dt="2024-12-27T14:40:54.075" v="814" actId="1076"/>
          <ac:picMkLst>
            <pc:docMk/>
            <pc:sldMk cId="3378189137" sldId="262"/>
            <ac:picMk id="6" creationId="{0E4FF781-50D3-7AB6-F49C-0E14029D3C4D}"/>
          </ac:picMkLst>
        </pc:picChg>
      </pc:sldChg>
      <pc:sldChg chg="addSp modSp new add del mod">
        <pc:chgData name="Panos Alexopoulos" userId="add0931b16b4894c" providerId="LiveId" clId="{3F413085-0564-48BB-BC62-232DEE6197DC}" dt="2024-12-27T14:41:24.174" v="820" actId="1076"/>
        <pc:sldMkLst>
          <pc:docMk/>
          <pc:sldMk cId="1860920291" sldId="263"/>
        </pc:sldMkLst>
        <pc:spChg chg="mod">
          <ac:chgData name="Panos Alexopoulos" userId="add0931b16b4894c" providerId="LiveId" clId="{3F413085-0564-48BB-BC62-232DEE6197DC}" dt="2024-12-27T13:40:39.428" v="115" actId="20577"/>
          <ac:spMkLst>
            <pc:docMk/>
            <pc:sldMk cId="1860920291" sldId="263"/>
            <ac:spMk id="2" creationId="{719EB77D-2728-C86B-002E-C18A21F10415}"/>
          </ac:spMkLst>
        </pc:spChg>
        <pc:spChg chg="mod">
          <ac:chgData name="Panos Alexopoulos" userId="add0931b16b4894c" providerId="LiveId" clId="{3F413085-0564-48BB-BC62-232DEE6197DC}" dt="2024-12-27T14:41:14.503" v="816" actId="2710"/>
          <ac:spMkLst>
            <pc:docMk/>
            <pc:sldMk cId="1860920291" sldId="263"/>
            <ac:spMk id="3" creationId="{BB200516-FD3F-9AFF-FBDF-750F9CCCB293}"/>
          </ac:spMkLst>
        </pc:spChg>
        <pc:picChg chg="add mod">
          <ac:chgData name="Panos Alexopoulos" userId="add0931b16b4894c" providerId="LiveId" clId="{3F413085-0564-48BB-BC62-232DEE6197DC}" dt="2024-12-27T14:41:24.174" v="820" actId="1076"/>
          <ac:picMkLst>
            <pc:docMk/>
            <pc:sldMk cId="1860920291" sldId="263"/>
            <ac:picMk id="6" creationId="{755BF423-7EE8-0E39-EB56-7894F9F2E141}"/>
          </ac:picMkLst>
        </pc:picChg>
      </pc:sldChg>
      <pc:sldChg chg="addSp modSp new mod">
        <pc:chgData name="Panos Alexopoulos" userId="add0931b16b4894c" providerId="LiveId" clId="{3F413085-0564-48BB-BC62-232DEE6197DC}" dt="2024-12-27T14:42:01.460" v="826" actId="1076"/>
        <pc:sldMkLst>
          <pc:docMk/>
          <pc:sldMk cId="500670730" sldId="264"/>
        </pc:sldMkLst>
        <pc:spChg chg="mod">
          <ac:chgData name="Panos Alexopoulos" userId="add0931b16b4894c" providerId="LiveId" clId="{3F413085-0564-48BB-BC62-232DEE6197DC}" dt="2024-12-27T13:45:42.028" v="282" actId="20577"/>
          <ac:spMkLst>
            <pc:docMk/>
            <pc:sldMk cId="500670730" sldId="264"/>
            <ac:spMk id="2" creationId="{C9AEFE8C-AB4C-77DD-7907-1ED3B59C1BD2}"/>
          </ac:spMkLst>
        </pc:spChg>
        <pc:spChg chg="mod">
          <ac:chgData name="Panos Alexopoulos" userId="add0931b16b4894c" providerId="LiveId" clId="{3F413085-0564-48BB-BC62-232DEE6197DC}" dt="2024-12-27T14:41:52.801" v="823" actId="27636"/>
          <ac:spMkLst>
            <pc:docMk/>
            <pc:sldMk cId="500670730" sldId="264"/>
            <ac:spMk id="3" creationId="{AEBDF409-C9E4-4AC0-43BE-211DF52475DB}"/>
          </ac:spMkLst>
        </pc:spChg>
        <pc:picChg chg="add mod">
          <ac:chgData name="Panos Alexopoulos" userId="add0931b16b4894c" providerId="LiveId" clId="{3F413085-0564-48BB-BC62-232DEE6197DC}" dt="2024-12-27T14:42:01.460" v="826" actId="1076"/>
          <ac:picMkLst>
            <pc:docMk/>
            <pc:sldMk cId="500670730" sldId="264"/>
            <ac:picMk id="6" creationId="{CE5FA967-AEF6-B4CF-3789-784F5383F7E5}"/>
          </ac:picMkLst>
        </pc:picChg>
      </pc:sldChg>
      <pc:sldChg chg="new del">
        <pc:chgData name="Panos Alexopoulos" userId="add0931b16b4894c" providerId="LiveId" clId="{3F413085-0564-48BB-BC62-232DEE6197DC}" dt="2024-12-27T13:44:21.462" v="232" actId="47"/>
        <pc:sldMkLst>
          <pc:docMk/>
          <pc:sldMk cId="772007160" sldId="264"/>
        </pc:sldMkLst>
      </pc:sldChg>
      <pc:sldChg chg="new del">
        <pc:chgData name="Panos Alexopoulos" userId="add0931b16b4894c" providerId="LiveId" clId="{3F413085-0564-48BB-BC62-232DEE6197DC}" dt="2024-12-27T13:44:15.346" v="230" actId="47"/>
        <pc:sldMkLst>
          <pc:docMk/>
          <pc:sldMk cId="1698806941" sldId="264"/>
        </pc:sldMkLst>
      </pc:sldChg>
      <pc:sldChg chg="modSp new del mod">
        <pc:chgData name="Panos Alexopoulos" userId="add0931b16b4894c" providerId="LiveId" clId="{3F413085-0564-48BB-BC62-232DEE6197DC}" dt="2024-12-27T13:44:50.695" v="235" actId="47"/>
        <pc:sldMkLst>
          <pc:docMk/>
          <pc:sldMk cId="2043142331" sldId="264"/>
        </pc:sldMkLst>
        <pc:spChg chg="mod">
          <ac:chgData name="Panos Alexopoulos" userId="add0931b16b4894c" providerId="LiveId" clId="{3F413085-0564-48BB-BC62-232DEE6197DC}" dt="2024-12-27T13:44:42.494" v="234"/>
          <ac:spMkLst>
            <pc:docMk/>
            <pc:sldMk cId="2043142331" sldId="264"/>
            <ac:spMk id="2" creationId="{4EDA05D7-2EDE-4558-874E-4E3D8F0AC536}"/>
          </ac:spMkLst>
        </pc:spChg>
      </pc:sldChg>
      <pc:sldChg chg="addSp modSp new mod">
        <pc:chgData name="Panos Alexopoulos" userId="add0931b16b4894c" providerId="LiveId" clId="{3F413085-0564-48BB-BC62-232DEE6197DC}" dt="2024-12-27T14:42:29.008" v="831" actId="1076"/>
        <pc:sldMkLst>
          <pc:docMk/>
          <pc:sldMk cId="1843998027" sldId="265"/>
        </pc:sldMkLst>
        <pc:spChg chg="mod">
          <ac:chgData name="Panos Alexopoulos" userId="add0931b16b4894c" providerId="LiveId" clId="{3F413085-0564-48BB-BC62-232DEE6197DC}" dt="2024-12-27T13:51:30.655" v="336" actId="20577"/>
          <ac:spMkLst>
            <pc:docMk/>
            <pc:sldMk cId="1843998027" sldId="265"/>
            <ac:spMk id="2" creationId="{AE52C3A5-ED69-C2DD-4C48-E4433E375606}"/>
          </ac:spMkLst>
        </pc:spChg>
        <pc:spChg chg="mod">
          <ac:chgData name="Panos Alexopoulos" userId="add0931b16b4894c" providerId="LiveId" clId="{3F413085-0564-48BB-BC62-232DEE6197DC}" dt="2024-12-27T14:42:22.807" v="829" actId="27636"/>
          <ac:spMkLst>
            <pc:docMk/>
            <pc:sldMk cId="1843998027" sldId="265"/>
            <ac:spMk id="3" creationId="{4069FF0F-A96C-5E72-D834-A16BA0090630}"/>
          </ac:spMkLst>
        </pc:spChg>
        <pc:picChg chg="add mod">
          <ac:chgData name="Panos Alexopoulos" userId="add0931b16b4894c" providerId="LiveId" clId="{3F413085-0564-48BB-BC62-232DEE6197DC}" dt="2024-12-27T13:53:28.485" v="349" actId="1076"/>
          <ac:picMkLst>
            <pc:docMk/>
            <pc:sldMk cId="1843998027" sldId="265"/>
            <ac:picMk id="6" creationId="{66A140AA-0172-B107-9028-6DA61C2A7FE0}"/>
          </ac:picMkLst>
        </pc:picChg>
        <pc:picChg chg="add mod">
          <ac:chgData name="Panos Alexopoulos" userId="add0931b16b4894c" providerId="LiveId" clId="{3F413085-0564-48BB-BC62-232DEE6197DC}" dt="2024-12-27T14:42:29.008" v="831" actId="1076"/>
          <ac:picMkLst>
            <pc:docMk/>
            <pc:sldMk cId="1843998027" sldId="265"/>
            <ac:picMk id="8" creationId="{337540FD-6933-0CD3-A455-2581DC3A088C}"/>
          </ac:picMkLst>
        </pc:picChg>
      </pc:sldChg>
      <pc:sldChg chg="addSp delSp modSp new mod">
        <pc:chgData name="Panos Alexopoulos" userId="add0931b16b4894c" providerId="LiveId" clId="{3F413085-0564-48BB-BC62-232DEE6197DC}" dt="2024-12-27T14:37:58.086" v="790" actId="1076"/>
        <pc:sldMkLst>
          <pc:docMk/>
          <pc:sldMk cId="3234313868" sldId="266"/>
        </pc:sldMkLst>
        <pc:spChg chg="mod">
          <ac:chgData name="Panos Alexopoulos" userId="add0931b16b4894c" providerId="LiveId" clId="{3F413085-0564-48BB-BC62-232DEE6197DC}" dt="2024-12-27T14:04:50.851" v="448" actId="207"/>
          <ac:spMkLst>
            <pc:docMk/>
            <pc:sldMk cId="3234313868" sldId="266"/>
            <ac:spMk id="2" creationId="{191E491D-E30E-6E52-DC83-5A682A4F962D}"/>
          </ac:spMkLst>
        </pc:spChg>
        <pc:spChg chg="mod">
          <ac:chgData name="Panos Alexopoulos" userId="add0931b16b4894c" providerId="LiveId" clId="{3F413085-0564-48BB-BC62-232DEE6197DC}" dt="2024-12-27T14:35:31.592" v="624" actId="2710"/>
          <ac:spMkLst>
            <pc:docMk/>
            <pc:sldMk cId="3234313868" sldId="266"/>
            <ac:spMk id="3" creationId="{1A1541ED-23D4-E928-6B8B-0543729E1CC5}"/>
          </ac:spMkLst>
        </pc:spChg>
        <pc:picChg chg="add del mod">
          <ac:chgData name="Panos Alexopoulos" userId="add0931b16b4894c" providerId="LiveId" clId="{3F413085-0564-48BB-BC62-232DEE6197DC}" dt="2024-12-27T14:37:36.731" v="723" actId="478"/>
          <ac:picMkLst>
            <pc:docMk/>
            <pc:sldMk cId="3234313868" sldId="266"/>
            <ac:picMk id="6" creationId="{BAEC6DD2-CF3B-86BE-3F99-6F5ED6C29CCE}"/>
          </ac:picMkLst>
        </pc:picChg>
        <pc:picChg chg="add mod">
          <ac:chgData name="Panos Alexopoulos" userId="add0931b16b4894c" providerId="LiveId" clId="{3F413085-0564-48BB-BC62-232DEE6197DC}" dt="2024-12-27T14:37:58.086" v="790" actId="1076"/>
          <ac:picMkLst>
            <pc:docMk/>
            <pc:sldMk cId="3234313868" sldId="266"/>
            <ac:picMk id="8" creationId="{8221B255-1913-797E-C23D-2BC419646E39}"/>
          </ac:picMkLst>
        </pc:picChg>
        <pc:picChg chg="add del mod">
          <ac:chgData name="Panos Alexopoulos" userId="add0931b16b4894c" providerId="LiveId" clId="{3F413085-0564-48BB-BC62-232DEE6197DC}" dt="2024-12-27T14:37:34.525" v="722" actId="478"/>
          <ac:picMkLst>
            <pc:docMk/>
            <pc:sldMk cId="3234313868" sldId="266"/>
            <ac:picMk id="10" creationId="{8C7EE463-46ED-8060-AF54-7437DA4B33DE}"/>
          </ac:picMkLst>
        </pc:picChg>
      </pc:sldChg>
      <pc:sldChg chg="addSp modSp new mod">
        <pc:chgData name="Panos Alexopoulos" userId="add0931b16b4894c" providerId="LiveId" clId="{3F413085-0564-48BB-BC62-232DEE6197DC}" dt="2024-12-27T14:39:36.606" v="801" actId="1076"/>
        <pc:sldMkLst>
          <pc:docMk/>
          <pc:sldMk cId="2873365978" sldId="267"/>
        </pc:sldMkLst>
        <pc:spChg chg="mod">
          <ac:chgData name="Panos Alexopoulos" userId="add0931b16b4894c" providerId="LiveId" clId="{3F413085-0564-48BB-BC62-232DEE6197DC}" dt="2024-12-27T14:11:07.924" v="460" actId="20577"/>
          <ac:spMkLst>
            <pc:docMk/>
            <pc:sldMk cId="2873365978" sldId="267"/>
            <ac:spMk id="2" creationId="{D9D29261-A97D-0463-3679-C9A922C3C0E5}"/>
          </ac:spMkLst>
        </pc:spChg>
        <pc:spChg chg="mod">
          <ac:chgData name="Panos Alexopoulos" userId="add0931b16b4894c" providerId="LiveId" clId="{3F413085-0564-48BB-BC62-232DEE6197DC}" dt="2024-12-27T14:38:31.244" v="793" actId="27636"/>
          <ac:spMkLst>
            <pc:docMk/>
            <pc:sldMk cId="2873365978" sldId="267"/>
            <ac:spMk id="3" creationId="{A32E0835-A90B-0127-8F23-E5DC8491BA44}"/>
          </ac:spMkLst>
        </pc:spChg>
        <pc:picChg chg="add mod">
          <ac:chgData name="Panos Alexopoulos" userId="add0931b16b4894c" providerId="LiveId" clId="{3F413085-0564-48BB-BC62-232DEE6197DC}" dt="2024-12-27T14:18:57.547" v="491" actId="1076"/>
          <ac:picMkLst>
            <pc:docMk/>
            <pc:sldMk cId="2873365978" sldId="267"/>
            <ac:picMk id="6" creationId="{45C9262B-9464-2318-CE2E-A98E97643D0C}"/>
          </ac:picMkLst>
        </pc:picChg>
        <pc:picChg chg="add mod">
          <ac:chgData name="Panos Alexopoulos" userId="add0931b16b4894c" providerId="LiveId" clId="{3F413085-0564-48BB-BC62-232DEE6197DC}" dt="2024-12-27T14:39:36.606" v="801" actId="1076"/>
          <ac:picMkLst>
            <pc:docMk/>
            <pc:sldMk cId="2873365978" sldId="267"/>
            <ac:picMk id="8" creationId="{D1BE205C-6431-D27E-E651-79040C9E9EA2}"/>
          </ac:picMkLst>
        </pc:picChg>
      </pc:sldChg>
      <pc:sldChg chg="addSp modSp new mod">
        <pc:chgData name="Panos Alexopoulos" userId="add0931b16b4894c" providerId="LiveId" clId="{3F413085-0564-48BB-BC62-232DEE6197DC}" dt="2024-12-27T14:40:00.678" v="804" actId="27636"/>
        <pc:sldMkLst>
          <pc:docMk/>
          <pc:sldMk cId="2810858016" sldId="268"/>
        </pc:sldMkLst>
        <pc:spChg chg="mod">
          <ac:chgData name="Panos Alexopoulos" userId="add0931b16b4894c" providerId="LiveId" clId="{3F413085-0564-48BB-BC62-232DEE6197DC}" dt="2024-12-27T14:21:19.719" v="503" actId="20577"/>
          <ac:spMkLst>
            <pc:docMk/>
            <pc:sldMk cId="2810858016" sldId="268"/>
            <ac:spMk id="2" creationId="{EFA74F5E-5086-0728-7E79-3DE956FAB960}"/>
          </ac:spMkLst>
        </pc:spChg>
        <pc:spChg chg="mod">
          <ac:chgData name="Panos Alexopoulos" userId="add0931b16b4894c" providerId="LiveId" clId="{3F413085-0564-48BB-BC62-232DEE6197DC}" dt="2024-12-27T14:40:00.678" v="804" actId="27636"/>
          <ac:spMkLst>
            <pc:docMk/>
            <pc:sldMk cId="2810858016" sldId="268"/>
            <ac:spMk id="3" creationId="{48146AB0-5D19-29D0-FE37-734E0133FF98}"/>
          </ac:spMkLst>
        </pc:spChg>
        <pc:picChg chg="add mod">
          <ac:chgData name="Panos Alexopoulos" userId="add0931b16b4894c" providerId="LiveId" clId="{3F413085-0564-48BB-BC62-232DEE6197DC}" dt="2024-12-27T14:23:52.478" v="514" actId="1076"/>
          <ac:picMkLst>
            <pc:docMk/>
            <pc:sldMk cId="2810858016" sldId="268"/>
            <ac:picMk id="6" creationId="{47714FAE-5FB0-2A8C-6114-42EED7EC80DA}"/>
          </ac:picMkLst>
        </pc:picChg>
      </pc:sldChg>
      <pc:sldChg chg="addSp modSp new mod">
        <pc:chgData name="Panos Alexopoulos" userId="add0931b16b4894c" providerId="LiveId" clId="{3F413085-0564-48BB-BC62-232DEE6197DC}" dt="2024-12-27T14:43:15.425" v="839" actId="1076"/>
        <pc:sldMkLst>
          <pc:docMk/>
          <pc:sldMk cId="2130848443" sldId="269"/>
        </pc:sldMkLst>
        <pc:spChg chg="mod">
          <ac:chgData name="Panos Alexopoulos" userId="add0931b16b4894c" providerId="LiveId" clId="{3F413085-0564-48BB-BC62-232DEE6197DC}" dt="2024-12-27T14:25:53.192" v="564" actId="20577"/>
          <ac:spMkLst>
            <pc:docMk/>
            <pc:sldMk cId="2130848443" sldId="269"/>
            <ac:spMk id="2" creationId="{E0FEBE96-5675-03C7-2183-86D8BFDA8FBF}"/>
          </ac:spMkLst>
        </pc:spChg>
        <pc:spChg chg="mod">
          <ac:chgData name="Panos Alexopoulos" userId="add0931b16b4894c" providerId="LiveId" clId="{3F413085-0564-48BB-BC62-232DEE6197DC}" dt="2024-12-27T14:43:03.804" v="837" actId="1076"/>
          <ac:spMkLst>
            <pc:docMk/>
            <pc:sldMk cId="2130848443" sldId="269"/>
            <ac:spMk id="3" creationId="{48B31A12-4E3A-043E-0BBA-32E8E80BFD8A}"/>
          </ac:spMkLst>
        </pc:spChg>
        <pc:picChg chg="add mod">
          <ac:chgData name="Panos Alexopoulos" userId="add0931b16b4894c" providerId="LiveId" clId="{3F413085-0564-48BB-BC62-232DEE6197DC}" dt="2024-12-27T14:43:15.425" v="839" actId="1076"/>
          <ac:picMkLst>
            <pc:docMk/>
            <pc:sldMk cId="2130848443" sldId="269"/>
            <ac:picMk id="6" creationId="{033EAD50-A132-1203-1587-169BF6A36256}"/>
          </ac:picMkLst>
        </pc:picChg>
      </pc:sldChg>
      <pc:sldChg chg="addSp modSp new mod">
        <pc:chgData name="Panos Alexopoulos" userId="add0931b16b4894c" providerId="LiveId" clId="{3F413085-0564-48BB-BC62-232DEE6197DC}" dt="2024-12-27T14:45:52.671" v="888" actId="1076"/>
        <pc:sldMkLst>
          <pc:docMk/>
          <pc:sldMk cId="1036776235" sldId="270"/>
        </pc:sldMkLst>
        <pc:spChg chg="mod">
          <ac:chgData name="Panos Alexopoulos" userId="add0931b16b4894c" providerId="LiveId" clId="{3F413085-0564-48BB-BC62-232DEE6197DC}" dt="2024-12-27T14:44:45.926" v="879" actId="20577"/>
          <ac:spMkLst>
            <pc:docMk/>
            <pc:sldMk cId="1036776235" sldId="270"/>
            <ac:spMk id="2" creationId="{AB56D38A-A58A-8F58-E2F9-92A74CA95857}"/>
          </ac:spMkLst>
        </pc:spChg>
        <pc:spChg chg="mod">
          <ac:chgData name="Panos Alexopoulos" userId="add0931b16b4894c" providerId="LiveId" clId="{3F413085-0564-48BB-BC62-232DEE6197DC}" dt="2024-12-27T14:45:49.986" v="887" actId="255"/>
          <ac:spMkLst>
            <pc:docMk/>
            <pc:sldMk cId="1036776235" sldId="270"/>
            <ac:spMk id="3" creationId="{D17C5768-6D3B-A184-80AB-BBD345D6A63F}"/>
          </ac:spMkLst>
        </pc:spChg>
        <pc:picChg chg="add mod">
          <ac:chgData name="Panos Alexopoulos" userId="add0931b16b4894c" providerId="LiveId" clId="{3F413085-0564-48BB-BC62-232DEE6197DC}" dt="2024-12-27T14:45:52.671" v="888" actId="1076"/>
          <ac:picMkLst>
            <pc:docMk/>
            <pc:sldMk cId="1036776235" sldId="270"/>
            <ac:picMk id="6" creationId="{0BFDFE8D-F526-8D6D-17F3-029350B37179}"/>
          </ac:picMkLst>
        </pc:picChg>
      </pc:sldChg>
      <pc:sldChg chg="new del">
        <pc:chgData name="Panos Alexopoulos" userId="add0931b16b4894c" providerId="LiveId" clId="{3F413085-0564-48BB-BC62-232DEE6197DC}" dt="2024-12-27T14:29:52.740" v="575" actId="47"/>
        <pc:sldMkLst>
          <pc:docMk/>
          <pc:sldMk cId="2956782093" sldId="270"/>
        </pc:sldMkLst>
      </pc:sldChg>
      <pc:sldChg chg="addSp modSp new mod">
        <pc:chgData name="Panos Alexopoulos" userId="add0931b16b4894c" providerId="LiveId" clId="{3F413085-0564-48BB-BC62-232DEE6197DC}" dt="2024-12-27T14:49:25.677" v="928" actId="207"/>
        <pc:sldMkLst>
          <pc:docMk/>
          <pc:sldMk cId="4211971956" sldId="271"/>
        </pc:sldMkLst>
        <pc:spChg chg="mod">
          <ac:chgData name="Panos Alexopoulos" userId="add0931b16b4894c" providerId="LiveId" clId="{3F413085-0564-48BB-BC62-232DEE6197DC}" dt="2024-12-27T14:47:16.654" v="913" actId="20577"/>
          <ac:spMkLst>
            <pc:docMk/>
            <pc:sldMk cId="4211971956" sldId="271"/>
            <ac:spMk id="2" creationId="{2F8E3676-6DCC-B2AE-D1A0-DCAE0CD440D1}"/>
          </ac:spMkLst>
        </pc:spChg>
        <pc:spChg chg="mod">
          <ac:chgData name="Panos Alexopoulos" userId="add0931b16b4894c" providerId="LiveId" clId="{3F413085-0564-48BB-BC62-232DEE6197DC}" dt="2024-12-27T14:49:25.677" v="928" actId="207"/>
          <ac:spMkLst>
            <pc:docMk/>
            <pc:sldMk cId="4211971956" sldId="271"/>
            <ac:spMk id="3" creationId="{B596F1D7-908F-A9BD-27FA-CA4288E39A29}"/>
          </ac:spMkLst>
        </pc:spChg>
        <pc:picChg chg="add mod">
          <ac:chgData name="Panos Alexopoulos" userId="add0931b16b4894c" providerId="LiveId" clId="{3F413085-0564-48BB-BC62-232DEE6197DC}" dt="2024-12-27T14:49:15.584" v="926" actId="1076"/>
          <ac:picMkLst>
            <pc:docMk/>
            <pc:sldMk cId="4211971956" sldId="271"/>
            <ac:picMk id="6" creationId="{068E645B-98AC-BFBD-F514-A6E50E756BEA}"/>
          </ac:picMkLst>
        </pc:picChg>
      </pc:sldChg>
      <pc:sldChg chg="addSp modSp new mod">
        <pc:chgData name="Panos Alexopoulos" userId="add0931b16b4894c" providerId="LiveId" clId="{3F413085-0564-48BB-BC62-232DEE6197DC}" dt="2024-12-27T14:53:33.449" v="1008" actId="1076"/>
        <pc:sldMkLst>
          <pc:docMk/>
          <pc:sldMk cId="2251578443" sldId="272"/>
        </pc:sldMkLst>
        <pc:spChg chg="mod">
          <ac:chgData name="Panos Alexopoulos" userId="add0931b16b4894c" providerId="LiveId" clId="{3F413085-0564-48BB-BC62-232DEE6197DC}" dt="2024-12-27T14:53:15.427" v="1005" actId="207"/>
          <ac:spMkLst>
            <pc:docMk/>
            <pc:sldMk cId="2251578443" sldId="272"/>
            <ac:spMk id="2" creationId="{8D6CC831-E8D1-8392-C31C-3733951AB8EE}"/>
          </ac:spMkLst>
        </pc:spChg>
        <pc:spChg chg="mod">
          <ac:chgData name="Panos Alexopoulos" userId="add0931b16b4894c" providerId="LiveId" clId="{3F413085-0564-48BB-BC62-232DEE6197DC}" dt="2024-12-27T14:53:29.826" v="1007" actId="1076"/>
          <ac:spMkLst>
            <pc:docMk/>
            <pc:sldMk cId="2251578443" sldId="272"/>
            <ac:spMk id="3" creationId="{234AA893-8B8A-F3CD-8E95-E79E10CD416E}"/>
          </ac:spMkLst>
        </pc:spChg>
        <pc:picChg chg="add mod">
          <ac:chgData name="Panos Alexopoulos" userId="add0931b16b4894c" providerId="LiveId" clId="{3F413085-0564-48BB-BC62-232DEE6197DC}" dt="2024-12-27T14:53:33.449" v="1008" actId="1076"/>
          <ac:picMkLst>
            <pc:docMk/>
            <pc:sldMk cId="2251578443" sldId="272"/>
            <ac:picMk id="6" creationId="{3F3AE463-76EB-3395-4E57-3B136E4DA5BD}"/>
          </ac:picMkLst>
        </pc:picChg>
      </pc:sldChg>
      <pc:sldChg chg="addSp modSp new mod">
        <pc:chgData name="Panos Alexopoulos" userId="add0931b16b4894c" providerId="LiveId" clId="{3F413085-0564-48BB-BC62-232DEE6197DC}" dt="2024-12-27T14:58:08.299" v="1081" actId="2710"/>
        <pc:sldMkLst>
          <pc:docMk/>
          <pc:sldMk cId="2341846462" sldId="273"/>
        </pc:sldMkLst>
        <pc:spChg chg="mod">
          <ac:chgData name="Panos Alexopoulos" userId="add0931b16b4894c" providerId="LiveId" clId="{3F413085-0564-48BB-BC62-232DEE6197DC}" dt="2024-12-27T14:55:44.354" v="1066" actId="20577"/>
          <ac:spMkLst>
            <pc:docMk/>
            <pc:sldMk cId="2341846462" sldId="273"/>
            <ac:spMk id="2" creationId="{7E1A97A5-02F0-5486-232F-DBB31EBFF042}"/>
          </ac:spMkLst>
        </pc:spChg>
        <pc:spChg chg="mod">
          <ac:chgData name="Panos Alexopoulos" userId="add0931b16b4894c" providerId="LiveId" clId="{3F413085-0564-48BB-BC62-232DEE6197DC}" dt="2024-12-27T14:58:08.299" v="1081" actId="2710"/>
          <ac:spMkLst>
            <pc:docMk/>
            <pc:sldMk cId="2341846462" sldId="273"/>
            <ac:spMk id="3" creationId="{A8DA1DAC-F398-AE0A-A727-82630E596A8F}"/>
          </ac:spMkLst>
        </pc:spChg>
        <pc:picChg chg="add mod">
          <ac:chgData name="Panos Alexopoulos" userId="add0931b16b4894c" providerId="LiveId" clId="{3F413085-0564-48BB-BC62-232DEE6197DC}" dt="2024-12-27T14:57:39.974" v="1078" actId="1076"/>
          <ac:picMkLst>
            <pc:docMk/>
            <pc:sldMk cId="2341846462" sldId="273"/>
            <ac:picMk id="6" creationId="{A28E409C-1064-AE6F-B0C5-6CB91BCC8FA4}"/>
          </ac:picMkLst>
        </pc:picChg>
      </pc:sldChg>
      <pc:sldChg chg="addSp modSp new mod">
        <pc:chgData name="Panos Alexopoulos" userId="add0931b16b4894c" providerId="LiveId" clId="{3F413085-0564-48BB-BC62-232DEE6197DC}" dt="2024-12-27T15:01:23.821" v="1133" actId="1076"/>
        <pc:sldMkLst>
          <pc:docMk/>
          <pc:sldMk cId="2997221559" sldId="274"/>
        </pc:sldMkLst>
        <pc:spChg chg="mod">
          <ac:chgData name="Panos Alexopoulos" userId="add0931b16b4894c" providerId="LiveId" clId="{3F413085-0564-48BB-BC62-232DEE6197DC}" dt="2024-12-27T14:59:42.302" v="1117" actId="20577"/>
          <ac:spMkLst>
            <pc:docMk/>
            <pc:sldMk cId="2997221559" sldId="274"/>
            <ac:spMk id="2" creationId="{99ED05CE-AC34-B8BE-3EC2-C155A22BB9AB}"/>
          </ac:spMkLst>
        </pc:spChg>
        <pc:spChg chg="mod">
          <ac:chgData name="Panos Alexopoulos" userId="add0931b16b4894c" providerId="LiveId" clId="{3F413085-0564-48BB-BC62-232DEE6197DC}" dt="2024-12-27T15:01:23.821" v="1133" actId="1076"/>
          <ac:spMkLst>
            <pc:docMk/>
            <pc:sldMk cId="2997221559" sldId="274"/>
            <ac:spMk id="3" creationId="{D6BB14AC-B7E0-B377-8156-9D882366BAAC}"/>
          </ac:spMkLst>
        </pc:spChg>
        <pc:picChg chg="add mod">
          <ac:chgData name="Panos Alexopoulos" userId="add0931b16b4894c" providerId="LiveId" clId="{3F413085-0564-48BB-BC62-232DEE6197DC}" dt="2024-12-27T15:01:19.044" v="1132" actId="1076"/>
          <ac:picMkLst>
            <pc:docMk/>
            <pc:sldMk cId="2997221559" sldId="274"/>
            <ac:picMk id="6" creationId="{603E149A-DB4E-CC7D-C227-E83D498F467B}"/>
          </ac:picMkLst>
        </pc:picChg>
      </pc:sldChg>
      <pc:sldChg chg="addSp modSp new mod">
        <pc:chgData name="Panos Alexopoulos" userId="add0931b16b4894c" providerId="LiveId" clId="{3F413085-0564-48BB-BC62-232DEE6197DC}" dt="2024-12-27T15:25:25.650" v="1400" actId="1076"/>
        <pc:sldMkLst>
          <pc:docMk/>
          <pc:sldMk cId="534567082" sldId="275"/>
        </pc:sldMkLst>
        <pc:spChg chg="mod">
          <ac:chgData name="Panos Alexopoulos" userId="add0931b16b4894c" providerId="LiveId" clId="{3F413085-0564-48BB-BC62-232DEE6197DC}" dt="2024-12-27T15:25:12.555" v="1396" actId="207"/>
          <ac:spMkLst>
            <pc:docMk/>
            <pc:sldMk cId="534567082" sldId="275"/>
            <ac:spMk id="2" creationId="{9868FF03-3BF8-66ED-53C4-5165ED6F59A9}"/>
          </ac:spMkLst>
        </pc:spChg>
        <pc:spChg chg="mod">
          <ac:chgData name="Panos Alexopoulos" userId="add0931b16b4894c" providerId="LiveId" clId="{3F413085-0564-48BB-BC62-232DEE6197DC}" dt="2024-12-27T15:24:53.450" v="1394" actId="1076"/>
          <ac:spMkLst>
            <pc:docMk/>
            <pc:sldMk cId="534567082" sldId="275"/>
            <ac:spMk id="3" creationId="{DD511E88-F5F7-4658-45D4-63DADC5E828E}"/>
          </ac:spMkLst>
        </pc:spChg>
        <pc:picChg chg="add mod">
          <ac:chgData name="Panos Alexopoulos" userId="add0931b16b4894c" providerId="LiveId" clId="{3F413085-0564-48BB-BC62-232DEE6197DC}" dt="2024-12-27T15:25:25.650" v="1400" actId="1076"/>
          <ac:picMkLst>
            <pc:docMk/>
            <pc:sldMk cId="534567082" sldId="275"/>
            <ac:picMk id="6" creationId="{5E0CFA57-88AB-9A3E-0169-6D2466DC2174}"/>
          </ac:picMkLst>
        </pc:picChg>
      </pc:sldChg>
      <pc:sldChg chg="new del">
        <pc:chgData name="Panos Alexopoulos" userId="add0931b16b4894c" providerId="LiveId" clId="{3F413085-0564-48BB-BC62-232DEE6197DC}" dt="2024-12-27T15:16:21.160" v="1135" actId="47"/>
        <pc:sldMkLst>
          <pc:docMk/>
          <pc:sldMk cId="3091625327" sldId="275"/>
        </pc:sldMkLst>
      </pc:sldChg>
      <pc:sldChg chg="addSp modSp new mod">
        <pc:chgData name="Panos Alexopoulos" userId="add0931b16b4894c" providerId="LiveId" clId="{3F413085-0564-48BB-BC62-232DEE6197DC}" dt="2024-12-27T15:34:11.465" v="1780" actId="1076"/>
        <pc:sldMkLst>
          <pc:docMk/>
          <pc:sldMk cId="1004054408" sldId="276"/>
        </pc:sldMkLst>
        <pc:spChg chg="mod">
          <ac:chgData name="Panos Alexopoulos" userId="add0931b16b4894c" providerId="LiveId" clId="{3F413085-0564-48BB-BC62-232DEE6197DC}" dt="2024-12-27T15:28:45.811" v="1448" actId="207"/>
          <ac:spMkLst>
            <pc:docMk/>
            <pc:sldMk cId="1004054408" sldId="276"/>
            <ac:spMk id="2" creationId="{6CCD5954-EE00-F180-4748-4E8E4417A853}"/>
          </ac:spMkLst>
        </pc:spChg>
        <pc:spChg chg="mod">
          <ac:chgData name="Panos Alexopoulos" userId="add0931b16b4894c" providerId="LiveId" clId="{3F413085-0564-48BB-BC62-232DEE6197DC}" dt="2024-12-27T15:33:01.700" v="1771" actId="2710"/>
          <ac:spMkLst>
            <pc:docMk/>
            <pc:sldMk cId="1004054408" sldId="276"/>
            <ac:spMk id="3" creationId="{5314114C-E603-6073-2753-8FDC10ED36F3}"/>
          </ac:spMkLst>
        </pc:spChg>
        <pc:spChg chg="add mod">
          <ac:chgData name="Panos Alexopoulos" userId="add0931b16b4894c" providerId="LiveId" clId="{3F413085-0564-48BB-BC62-232DEE6197DC}" dt="2024-12-27T15:28:25.685" v="1447" actId="1076"/>
          <ac:spMkLst>
            <pc:docMk/>
            <pc:sldMk cId="1004054408" sldId="276"/>
            <ac:spMk id="5" creationId="{FD27D6B4-F631-74BA-8ECC-C2B32353C59F}"/>
          </ac:spMkLst>
        </pc:spChg>
        <pc:picChg chg="add mod">
          <ac:chgData name="Panos Alexopoulos" userId="add0931b16b4894c" providerId="LiveId" clId="{3F413085-0564-48BB-BC62-232DEE6197DC}" dt="2024-12-27T15:34:11.465" v="1780" actId="1076"/>
          <ac:picMkLst>
            <pc:docMk/>
            <pc:sldMk cId="1004054408" sldId="276"/>
            <ac:picMk id="7" creationId="{18C089E3-742A-E8AF-8302-7607E64582CA}"/>
          </ac:picMkLst>
        </pc:picChg>
      </pc:sldChg>
      <pc:sldChg chg="addSp delSp modSp new mod">
        <pc:chgData name="Panos Alexopoulos" userId="add0931b16b4894c" providerId="LiveId" clId="{3F413085-0564-48BB-BC62-232DEE6197DC}" dt="2024-12-27T15:40:28.770" v="1856" actId="207"/>
        <pc:sldMkLst>
          <pc:docMk/>
          <pc:sldMk cId="687282148" sldId="277"/>
        </pc:sldMkLst>
        <pc:spChg chg="mod">
          <ac:chgData name="Panos Alexopoulos" userId="add0931b16b4894c" providerId="LiveId" clId="{3F413085-0564-48BB-BC62-232DEE6197DC}" dt="2024-12-27T15:35:08.675" v="1792" actId="207"/>
          <ac:spMkLst>
            <pc:docMk/>
            <pc:sldMk cId="687282148" sldId="277"/>
            <ac:spMk id="2" creationId="{AADEA115-869E-0A9C-5F3A-A104D9270508}"/>
          </ac:spMkLst>
        </pc:spChg>
        <pc:spChg chg="mod">
          <ac:chgData name="Panos Alexopoulos" userId="add0931b16b4894c" providerId="LiveId" clId="{3F413085-0564-48BB-BC62-232DEE6197DC}" dt="2024-12-27T15:40:28.770" v="1856" actId="207"/>
          <ac:spMkLst>
            <pc:docMk/>
            <pc:sldMk cId="687282148" sldId="277"/>
            <ac:spMk id="3" creationId="{A59A9EE3-A376-7EBD-2F18-93C64077D458}"/>
          </ac:spMkLst>
        </pc:spChg>
        <pc:spChg chg="add del mod">
          <ac:chgData name="Panos Alexopoulos" userId="add0931b16b4894c" providerId="LiveId" clId="{3F413085-0564-48BB-BC62-232DEE6197DC}" dt="2024-12-27T15:39:02.075" v="1839"/>
          <ac:spMkLst>
            <pc:docMk/>
            <pc:sldMk cId="687282148" sldId="277"/>
            <ac:spMk id="5" creationId="{78FF5089-3054-3E5B-317E-370381D33842}"/>
          </ac:spMkLst>
        </pc:spChg>
        <pc:spChg chg="add mod">
          <ac:chgData name="Panos Alexopoulos" userId="add0931b16b4894c" providerId="LiveId" clId="{3F413085-0564-48BB-BC62-232DEE6197DC}" dt="2024-12-27T15:36:11.437" v="1819" actId="1076"/>
          <ac:spMkLst>
            <pc:docMk/>
            <pc:sldMk cId="687282148" sldId="277"/>
            <ac:spMk id="6" creationId="{D14F91D5-AED2-570D-298A-02EEFEE7AC73}"/>
          </ac:spMkLst>
        </pc:spChg>
      </pc:sldChg>
      <pc:sldChg chg="new del">
        <pc:chgData name="Panos Alexopoulos" userId="add0931b16b4894c" providerId="LiveId" clId="{3F413085-0564-48BB-BC62-232DEE6197DC}" dt="2024-12-27T15:27:56.448" v="1430" actId="47"/>
        <pc:sldMkLst>
          <pc:docMk/>
          <pc:sldMk cId="2444591925"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961038-E69E-4522-97BB-EB99858856DE}" type="datetime1">
              <a:rPr lang="el-GR" smtClean="0"/>
              <a:t>11/1/2025</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7126FDC-224F-40D9-BC14-B335420DDF09}" type="datetime1">
              <a:rPr lang="el-GR" smtClean="0"/>
              <a:t>11/1/2025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A1D63439-1CC6-4094-85D0-A1C74227DFA2}" type="datetime1">
              <a:rPr lang="el-GR" smtClean="0"/>
              <a:t>11/1/2025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5996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86D902E8-EFEB-49E0-A81E-5B9E8C2EA99F}" type="datetime1">
              <a:rPr lang="el-GR" smtClean="0"/>
              <a:t>11/1/2025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9643170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86D902E8-EFEB-49E0-A81E-5B9E8C2EA99F}" type="datetime1">
              <a:rPr lang="el-GR" smtClean="0"/>
              <a:t>11/1/2025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27781005"/>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2D245FF9-7D03-49CA-B48F-5C3E6E4538BB}" type="datetime1">
              <a:rPr lang="el-GR" smtClean="0"/>
              <a:t>11/1/2025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5976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9A35135B-71ED-4DAD-A0D4-F956DC504FD7}" type="datetime1">
              <a:rPr lang="el-GR" smtClean="0"/>
              <a:t>11/1/2025</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83233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rtl="0"/>
            <a:fld id="{86D902E8-EFEB-49E0-A81E-5B9E8C2EA99F}" type="datetime1">
              <a:rPr lang="el-GR" smtClean="0"/>
              <a:t>11/1/2025</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72898889"/>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rtl="0"/>
            <a:fld id="{D11AFD62-81D8-460C-9A40-4B19744AFB4A}" type="datetime1">
              <a:rPr lang="el-GR" smtClean="0"/>
              <a:t>11/1/2025</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2175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32F9DDFC-3711-4385-89BD-93ACC588C7FA}" type="datetime1">
              <a:rPr lang="el-GR" smtClean="0"/>
              <a:t>11/1/2025</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8223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0B6C2DE-AD7D-4301-AF66-F299BAC0F051}" type="datetime1">
              <a:rPr lang="el-GR" smtClean="0"/>
              <a:t>11/1/2025</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89550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9934E474-51DB-4149-80D1-F3A9A7563EB9}" type="datetime1">
              <a:rPr lang="el-GR" smtClean="0"/>
              <a:t>11/1/2025</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65472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35900B07-A939-46A1-95E3-F4BF6E48AFB2}" type="datetime1">
              <a:rPr lang="el-GR" smtClean="0"/>
              <a:t>11/1/2025</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5476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pPr rtl="0"/>
            <a:fld id="{86D902E8-EFEB-49E0-A81E-5B9E8C2EA99F}" type="datetime1">
              <a:rPr lang="el-GR" smtClean="0"/>
              <a:t>11/1/2025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pPr rtl="0"/>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709791664"/>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icrosoft.com/el-gr/security/business/security-101/what-is-ransomware"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impapp.gr/%CE%B4%CE%B9%CE%B1%CE%B4%CE%AF%CE%BA%CF%84%CF%85%CE%BF/%CE%B1%CF%83%CF%86%CE%AC%CE%BB%CE%B5%CE%B9%CE%B1-%CF%83%CF%84%CE%BF-%CE%B4%CE%B9%CE%B1%CE%B4%CE%AF%CE%BA%CF%84%CF%85%CE%BF/%CE%BA%CE%B1%CE%BA%CF%8C%CE%B2%CE%BF%CF%85%CE%BB%CE%B1-%CF%80%CF%81%CE%BF%CE%B3%CF%81%CE%AC%CE%BC%CE%BC%CE%B1%CF%84%CE%B1/" TargetMode="External"/><Relationship Id="rId2" Type="http://schemas.openxmlformats.org/officeDocument/2006/relationships/hyperlink" Target="https://support.microsoft.com/el-gr/windows/%CF%80%CF%81%CE%BF%CF%83%CF%84%CE%B1%CF%83%CE%AF%CE%B1-%CF%84%CE%BF%CF%85-%CF%85%CF%80%CE%BF%CE%BB%CE%BF%CE%B3%CE%B9%CF%83%CF%84%CE%AE-%CE%BC%CE%BF%CF%85-%CE%B1%CF%80%CF%8C-%CE%B9%CE%BF%CF%8D%CF%82-b2025ed1-02d5-1e87-ba5f-71999008e026" TargetMode="External"/><Relationship Id="rId1" Type="http://schemas.openxmlformats.org/officeDocument/2006/relationships/slideLayout" Target="../slideLayouts/slideLayout2.xml"/><Relationship Id="rId5" Type="http://schemas.openxmlformats.org/officeDocument/2006/relationships/hyperlink" Target="https://www.microsoft.com/el-gr/security/business/security-101/what-is-malware" TargetMode="External"/><Relationship Id="rId4" Type="http://schemas.openxmlformats.org/officeDocument/2006/relationships/hyperlink" Target="https://el.wikipedia.org/wiki/%CE%9A%CE%B1%CE%BA%CF%8C%CE%B2%CE%BF%CF%85%CE%BB%CE%BF_%CE%BB%CE%BF%CE%B3%CE%B9%CF%83%CE%BC%CE%B9%CE%BA%CF%8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2696065"/>
          </a:xfrm>
        </p:spPr>
        <p:txBody>
          <a:bodyPr rtlCol="0">
            <a:normAutofit/>
          </a:bodyPr>
          <a:lstStyle/>
          <a:p>
            <a:pPr algn="ctr" rtl="0"/>
            <a:r>
              <a:rPr lang="el" dirty="0"/>
              <a:t>Κακόβουλο  Λογισμικό</a:t>
            </a:r>
            <a:br>
              <a:rPr lang="el" dirty="0"/>
            </a:br>
            <a:r>
              <a:rPr lang="el" sz="2400" b="1" dirty="0">
                <a:solidFill>
                  <a:srgbClr val="0070C0"/>
                </a:solidFill>
              </a:rPr>
              <a:t>(</a:t>
            </a:r>
            <a:r>
              <a:rPr lang="en-US" sz="2400" b="1" dirty="0">
                <a:solidFill>
                  <a:srgbClr val="0070C0"/>
                </a:solidFill>
              </a:rPr>
              <a:t>Malware)</a:t>
            </a:r>
            <a:endParaRPr lang="el" sz="8000" dirty="0">
              <a:solidFill>
                <a:srgbClr val="0070C0"/>
              </a:solidFill>
            </a:endParaRPr>
          </a:p>
        </p:txBody>
      </p:sp>
      <p:sp>
        <p:nvSpPr>
          <p:cNvPr id="3" name="Υπότιτλος 2">
            <a:extLst>
              <a:ext uri="{FF2B5EF4-FFF2-40B4-BE49-F238E27FC236}">
                <a16:creationId xmlns:a16="http://schemas.microsoft.com/office/drawing/2014/main" id="{A8E9CFF2-3777-4FF4-A759-8491175B0B7C}"/>
              </a:ext>
            </a:extLst>
          </p:cNvPr>
          <p:cNvSpPr>
            <a:spLocks noGrp="1"/>
          </p:cNvSpPr>
          <p:nvPr>
            <p:ph type="subTitle" idx="1"/>
          </p:nvPr>
        </p:nvSpPr>
        <p:spPr>
          <a:xfrm>
            <a:off x="5637229" y="3958084"/>
            <a:ext cx="6323823" cy="1021498"/>
          </a:xfrm>
        </p:spPr>
        <p:txBody>
          <a:bodyPr rtlCol="0">
            <a:normAutofit/>
          </a:bodyPr>
          <a:lstStyle/>
          <a:p>
            <a:pPr rtl="0"/>
            <a:r>
              <a:rPr lang="el-GR" dirty="0">
                <a:solidFill>
                  <a:schemeClr val="tx1">
                    <a:lumMod val="85000"/>
                    <a:lumOff val="15000"/>
                  </a:schemeClr>
                </a:solidFill>
              </a:rPr>
              <a:t>__</a:t>
            </a:r>
            <a:r>
              <a:rPr lang="en-US" dirty="0">
                <a:solidFill>
                  <a:schemeClr val="tx1">
                    <a:lumMod val="85000"/>
                    <a:lumOff val="15000"/>
                  </a:schemeClr>
                </a:solidFill>
              </a:rPr>
              <a:t>_________________________________________</a:t>
            </a:r>
          </a:p>
          <a:p>
            <a:pPr algn="l" rtl="0"/>
            <a:r>
              <a:rPr lang="el-GR" dirty="0">
                <a:solidFill>
                  <a:schemeClr val="tx1">
                    <a:lumMod val="85000"/>
                    <a:lumOff val="15000"/>
                  </a:schemeClr>
                </a:solidFill>
              </a:rPr>
              <a:t>ΠΑΝΑΓΙΩΤΗΣ ΑΛΕΞΟΠΟΥΛΟΣ</a:t>
            </a:r>
            <a:endParaRPr lang="el" sz="2400" dirty="0">
              <a:solidFill>
                <a:schemeClr val="tx1">
                  <a:lumMod val="85000"/>
                  <a:lumOff val="15000"/>
                </a:schemeClr>
              </a:solidFill>
            </a:endParaRPr>
          </a:p>
        </p:txBody>
      </p:sp>
      <p:pic>
        <p:nvPicPr>
          <p:cNvPr id="6" name="Εικόνα 5" descr="Εικόνα που περιέχει κείμενο, στιγμιότυπο οθόνης, γραμματοσειρά, πολυχρωμία&#10;&#10;Περιγραφή που δημιουργήθηκε αυτόματα">
            <a:extLst>
              <a:ext uri="{FF2B5EF4-FFF2-40B4-BE49-F238E27FC236}">
                <a16:creationId xmlns:a16="http://schemas.microsoft.com/office/drawing/2014/main" id="{C85E0239-3461-9F4F-3A05-C36210CA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03" y="259217"/>
            <a:ext cx="5115341" cy="3075946"/>
          </a:xfrm>
          <a:prstGeom prst="rect">
            <a:avLst/>
          </a:prstGeom>
        </p:spPr>
      </p:pic>
      <p:pic>
        <p:nvPicPr>
          <p:cNvPr id="4" name="stock-video-binary-code">
            <a:hlinkClick r:id="" action="ppaction://media"/>
            <a:extLst>
              <a:ext uri="{FF2B5EF4-FFF2-40B4-BE49-F238E27FC236}">
                <a16:creationId xmlns:a16="http://schemas.microsoft.com/office/drawing/2014/main" id="{700D78FA-4A26-730E-821E-4F44515CCE1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57429" y="3715042"/>
            <a:ext cx="4632325" cy="2606675"/>
          </a:xfrm>
          <a:prstGeom prst="rect">
            <a:avLst/>
          </a:prstGeom>
        </p:spPr>
      </p:pic>
    </p:spTree>
    <p:extLst>
      <p:ext uri="{BB962C8B-B14F-4D97-AF65-F5344CB8AC3E}">
        <p14:creationId xmlns:p14="http://schemas.microsoft.com/office/powerpoint/2010/main" val="4043737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E491D-E30E-6E52-DC83-5A682A4F962D}"/>
              </a:ext>
            </a:extLst>
          </p:cNvPr>
          <p:cNvSpPr>
            <a:spLocks noGrp="1"/>
          </p:cNvSpPr>
          <p:nvPr>
            <p:ph type="title"/>
          </p:nvPr>
        </p:nvSpPr>
        <p:spPr/>
        <p:txBody>
          <a:bodyPr>
            <a:normAutofit/>
          </a:bodyPr>
          <a:lstStyle/>
          <a:p>
            <a:r>
              <a:rPr lang="el-GR" sz="4000" dirty="0">
                <a:solidFill>
                  <a:srgbClr val="FF0000"/>
                </a:solidFill>
                <a:highlight>
                  <a:srgbClr val="FFFF00"/>
                </a:highlight>
              </a:rPr>
              <a:t>Λογισμικό κακόβουλης λειτουργίας μακροεντολών</a:t>
            </a:r>
          </a:p>
        </p:txBody>
      </p:sp>
      <p:sp>
        <p:nvSpPr>
          <p:cNvPr id="3" name="Θέση περιεχομένου 2">
            <a:extLst>
              <a:ext uri="{FF2B5EF4-FFF2-40B4-BE49-F238E27FC236}">
                <a16:creationId xmlns:a16="http://schemas.microsoft.com/office/drawing/2014/main" id="{1A1541ED-23D4-E928-6B8B-0543729E1CC5}"/>
              </a:ext>
            </a:extLst>
          </p:cNvPr>
          <p:cNvSpPr>
            <a:spLocks noGrp="1"/>
          </p:cNvSpPr>
          <p:nvPr>
            <p:ph idx="1"/>
          </p:nvPr>
        </p:nvSpPr>
        <p:spPr>
          <a:xfrm>
            <a:off x="838200" y="1724336"/>
            <a:ext cx="10515600" cy="4351338"/>
          </a:xfrm>
        </p:spPr>
        <p:txBody>
          <a:bodyPr>
            <a:normAutofit/>
          </a:bodyPr>
          <a:lstStyle/>
          <a:p>
            <a:pPr>
              <a:lnSpc>
                <a:spcPct val="150000"/>
              </a:lnSpc>
            </a:pPr>
            <a:r>
              <a:rPr lang="el-GR" sz="2400" dirty="0">
                <a:effectLst/>
                <a:latin typeface="Calibri" panose="020F0502020204030204" pitchFamily="34" charset="0"/>
                <a:ea typeface="Calibri" panose="020F0502020204030204" pitchFamily="34" charset="0"/>
                <a:cs typeface="Calibri" panose="020F0502020204030204" pitchFamily="34" charset="0"/>
              </a:rPr>
              <a:t>Οι μακροεντολές είναι τρόποι γρήγορης αυτοματοποίησης κοινών εργασιών. Το κακόβουλο λογισμικό μακροεντολών εκμεταλλεύεται αυτή τη λειτουργία </a:t>
            </a:r>
            <a:r>
              <a:rPr lang="el-GR" sz="2400" b="1" dirty="0">
                <a:effectLst/>
                <a:latin typeface="Calibri" panose="020F0502020204030204" pitchFamily="34" charset="0"/>
                <a:ea typeface="Calibri" panose="020F0502020204030204" pitchFamily="34" charset="0"/>
                <a:cs typeface="Calibri" panose="020F0502020204030204" pitchFamily="34" charset="0"/>
              </a:rPr>
              <a:t>μολύνοντας συνημμένα μηνύματα ηλεκτρονικού ταχυδρομείου και αρχεία ZIP</a:t>
            </a:r>
            <a:r>
              <a:rPr lang="el-GR" sz="2400" dirty="0">
                <a:effectLst/>
                <a:latin typeface="Calibri" panose="020F0502020204030204" pitchFamily="34" charset="0"/>
                <a:ea typeface="Calibri" panose="020F0502020204030204" pitchFamily="34" charset="0"/>
                <a:cs typeface="Calibri" panose="020F0502020204030204" pitchFamily="34" charset="0"/>
              </a:rPr>
              <a:t>. Για να παραπλανήσουν τους χρήστες ώστε να ανοίξουν τα αρχεία, οι εγκληματίες συχνά κρύβουν το κακόβουλο λογισμικό σε </a:t>
            </a:r>
            <a:r>
              <a:rPr lang="el-GR" sz="2400" b="1" dirty="0">
                <a:effectLst/>
                <a:latin typeface="Calibri" panose="020F0502020204030204" pitchFamily="34" charset="0"/>
                <a:ea typeface="Calibri" panose="020F0502020204030204" pitchFamily="34" charset="0"/>
                <a:cs typeface="Calibri" panose="020F0502020204030204" pitchFamily="34" charset="0"/>
              </a:rPr>
              <a:t>αρχεία μεταμφιεσμένα σε τιμολόγια, αποδείξεις και νομικά έγγραφα.</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pic>
        <p:nvPicPr>
          <p:cNvPr id="8" name="Εικόνα 7" descr="Εικόνα που περιέχει κύκλωμα, ηλεκτρονικός μηχανικός, ηλεκτρονικό εξάρτημα, στοιχείο κυκλώματος&#10;&#10;Περιγραφή που δημιουργήθηκε αυτόματα">
            <a:extLst>
              <a:ext uri="{FF2B5EF4-FFF2-40B4-BE49-F238E27FC236}">
                <a16:creationId xmlns:a16="http://schemas.microsoft.com/office/drawing/2014/main" id="{8221B255-1913-797E-C23D-2BC419646E3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8040757" y="4558722"/>
            <a:ext cx="2995982" cy="1980190"/>
          </a:xfrm>
          <a:prstGeom prst="rect">
            <a:avLst/>
          </a:prstGeom>
        </p:spPr>
      </p:pic>
    </p:spTree>
    <p:extLst>
      <p:ext uri="{BB962C8B-B14F-4D97-AF65-F5344CB8AC3E}">
        <p14:creationId xmlns:p14="http://schemas.microsoft.com/office/powerpoint/2010/main" val="323431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D29261-A97D-0463-3679-C9A922C3C0E5}"/>
              </a:ext>
            </a:extLst>
          </p:cNvPr>
          <p:cNvSpPr>
            <a:spLocks noGrp="1"/>
          </p:cNvSpPr>
          <p:nvPr>
            <p:ph type="title"/>
          </p:nvPr>
        </p:nvSpPr>
        <p:spPr/>
        <p:txBody>
          <a:bodyPr/>
          <a:lstStyle/>
          <a:p>
            <a:r>
              <a:rPr lang="en-US" dirty="0"/>
              <a:t>Ransomware</a:t>
            </a:r>
            <a:endParaRPr lang="el-GR" dirty="0"/>
          </a:p>
        </p:txBody>
      </p:sp>
      <p:sp>
        <p:nvSpPr>
          <p:cNvPr id="3" name="Θέση περιεχομένου 2">
            <a:extLst>
              <a:ext uri="{FF2B5EF4-FFF2-40B4-BE49-F238E27FC236}">
                <a16:creationId xmlns:a16="http://schemas.microsoft.com/office/drawing/2014/main" id="{A32E0835-A90B-0127-8F23-E5DC8491BA44}"/>
              </a:ext>
            </a:extLst>
          </p:cNvPr>
          <p:cNvSpPr>
            <a:spLocks noGrp="1"/>
          </p:cNvSpPr>
          <p:nvPr>
            <p:ph idx="1"/>
          </p:nvPr>
        </p:nvSpPr>
        <p:spPr/>
        <p:txBody>
          <a:bodyPr>
            <a:normAutofit fontScale="55000" lnSpcReduction="20000"/>
          </a:bodyPr>
          <a:lstStyle/>
          <a:p>
            <a:pPr>
              <a:lnSpc>
                <a:spcPct val="170000"/>
              </a:lnSpc>
            </a:pPr>
            <a:r>
              <a:rPr lang="el-GR" sz="3600" kern="100" dirty="0">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Το </a:t>
            </a:r>
            <a:r>
              <a:rPr lang="el-GR" sz="3600" b="1" kern="100" dirty="0" err="1">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ransomware</a:t>
            </a:r>
            <a:r>
              <a:rPr lang="el-GR" sz="3600" kern="100" dirty="0">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είναι ένας τύπος κακόβουλου λογισμικού που απειλεί το θύμα καταστρέφοντας ή εμποδίζοντας την πρόσβαση σε κρίσιμα δεδομένα. Οι επιθέσεις </a:t>
            </a:r>
            <a:r>
              <a:rPr lang="el-GR" sz="3600" kern="100" dirty="0" err="1">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ransomware</a:t>
            </a:r>
            <a:r>
              <a:rPr lang="el-GR" sz="3600" kern="100" dirty="0">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με ανθρώπινο έλεγχο στοχεύουν έναν οργανισμό μέσω κοινών εσφαλμένων ρυθμίσεων παραμέτρων του συστήματος και της ασφάλειας, οι οποίες διεισδύουν στον οργανισμό, περιηγούνται στο εταιρικό του δίκτυο και προσαρμόζονται στο περιβάλλον και σε τυχόν αδυναμίες. Μια συνήθης μέθοδος πρόσβασης στο δίκτυο ενός οργανισμού για την αποστολή </a:t>
            </a:r>
            <a:r>
              <a:rPr lang="el-GR" sz="3600" kern="100" dirty="0" err="1">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ransomware</a:t>
            </a:r>
            <a:r>
              <a:rPr lang="el-GR" sz="3600" kern="100" dirty="0">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είναι η κλοπή διαπιστευτηρίων, κατά την οποία ένας εγκληματίας στον κυβερνοχώρο μπορεί να κλέψει τα διαπιστευτήρια ενός πραγματικού υπαλλήλου για να υποδυθεί τον ίδιο και να αποκτήσει πρόσβαση στους λογαριασμούς του</a:t>
            </a:r>
            <a:r>
              <a:rPr lang="el-GR" sz="1800" kern="100" dirty="0">
                <a:solidFill>
                  <a:schemeClr val="accent6">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a:t>
            </a:r>
          </a:p>
          <a:p>
            <a:endParaRPr lang="el-GR" dirty="0"/>
          </a:p>
        </p:txBody>
      </p:sp>
      <p:pic>
        <p:nvPicPr>
          <p:cNvPr id="6" name="Εικόνα 5" descr="Εικόνα που περιέχει κείμενο, στιγμιότυπο οθόνης, λάμπα, νέον">
            <a:extLst>
              <a:ext uri="{FF2B5EF4-FFF2-40B4-BE49-F238E27FC236}">
                <a16:creationId xmlns:a16="http://schemas.microsoft.com/office/drawing/2014/main" id="{45C9262B-9464-2318-CE2E-A98E97643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251" y="238960"/>
            <a:ext cx="2460556" cy="1451728"/>
          </a:xfrm>
          <a:prstGeom prst="rect">
            <a:avLst/>
          </a:prstGeom>
        </p:spPr>
      </p:pic>
      <p:pic>
        <p:nvPicPr>
          <p:cNvPr id="8" name="Εικόνα 7" descr="Εικόνα που περιέχει κείμενο, στιγμιότυπο οθόνης, μεταλλικά είδη, λεβιέ/μοχλός">
            <a:extLst>
              <a:ext uri="{FF2B5EF4-FFF2-40B4-BE49-F238E27FC236}">
                <a16:creationId xmlns:a16="http://schemas.microsoft.com/office/drawing/2014/main" id="{D1BE205C-6431-D27E-E651-79040C9E9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083" y="5677158"/>
            <a:ext cx="1529613" cy="861754"/>
          </a:xfrm>
          <a:prstGeom prst="rect">
            <a:avLst/>
          </a:prstGeom>
        </p:spPr>
      </p:pic>
    </p:spTree>
    <p:extLst>
      <p:ext uri="{BB962C8B-B14F-4D97-AF65-F5344CB8AC3E}">
        <p14:creationId xmlns:p14="http://schemas.microsoft.com/office/powerpoint/2010/main" val="287336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74F5E-5086-0728-7E79-3DE956FAB960}"/>
              </a:ext>
            </a:extLst>
          </p:cNvPr>
          <p:cNvSpPr>
            <a:spLocks noGrp="1"/>
          </p:cNvSpPr>
          <p:nvPr>
            <p:ph type="title"/>
          </p:nvPr>
        </p:nvSpPr>
        <p:spPr/>
        <p:txBody>
          <a:bodyPr/>
          <a:lstStyle/>
          <a:p>
            <a:r>
              <a:rPr lang="en-US" dirty="0"/>
              <a:t>Rootkits</a:t>
            </a:r>
            <a:endParaRPr lang="el-GR" dirty="0"/>
          </a:p>
        </p:txBody>
      </p:sp>
      <p:sp>
        <p:nvSpPr>
          <p:cNvPr id="3" name="Θέση περιεχομένου 2">
            <a:extLst>
              <a:ext uri="{FF2B5EF4-FFF2-40B4-BE49-F238E27FC236}">
                <a16:creationId xmlns:a16="http://schemas.microsoft.com/office/drawing/2014/main" id="{48146AB0-5D19-29D0-FE37-734E0133FF98}"/>
              </a:ext>
            </a:extLst>
          </p:cNvPr>
          <p:cNvSpPr>
            <a:spLocks noGrp="1"/>
          </p:cNvSpPr>
          <p:nvPr>
            <p:ph idx="1"/>
          </p:nvPr>
        </p:nvSpPr>
        <p:spPr/>
        <p:txBody>
          <a:bodyPr>
            <a:normAutofit fontScale="85000" lnSpcReduction="10000"/>
          </a:bodyPr>
          <a:lstStyle/>
          <a:p>
            <a:pPr>
              <a:lnSpc>
                <a:spcPct val="150000"/>
              </a:lnSpc>
            </a:pPr>
            <a:r>
              <a:rPr lang="el-GR" sz="2400" kern="100" dirty="0">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Όταν ένας εγκληματίας του κυβερνοχώρου χρησιμοποιεί ένα </a:t>
            </a:r>
            <a:r>
              <a:rPr lang="el-GR" sz="2400" kern="100" dirty="0" err="1">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rootkit</a:t>
            </a:r>
            <a:r>
              <a:rPr lang="el-GR" sz="2400" kern="100" dirty="0">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a:t>
            </a:r>
            <a:r>
              <a:rPr lang="el-GR" sz="2400" b="1" kern="100" dirty="0">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κρύβει κακόβουλο λογισμικό σε μια συσκευή για όσο το δυνατόν μεγαλύτερο χρονικό διάστημα, μερικές φορές ακόμη και για χρόνια, έτσι ώστε να κλέβει πληροφορίες και πόρους σε συνεχή βάση.</a:t>
            </a:r>
            <a:r>
              <a:rPr lang="el-GR" sz="2400" kern="100" dirty="0">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Υποκλέπτοντας και αλλάζοντας τις τυπικές διεργασίες του λειτουργικού συστήματος, ένα </a:t>
            </a:r>
            <a:r>
              <a:rPr lang="el-GR" sz="2400" kern="100" dirty="0" err="1">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rootkit</a:t>
            </a:r>
            <a:r>
              <a:rPr lang="el-GR" sz="2400" kern="100" dirty="0">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μπορεί να αλλάξει τις πληροφορίες που αναφέρει η συσκευή σας για τον εαυτό της. Τα </a:t>
            </a:r>
            <a:r>
              <a:rPr lang="el-GR" sz="2400" kern="100" dirty="0" err="1">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Rootkits</a:t>
            </a:r>
            <a:r>
              <a:rPr lang="el-GR" sz="2400" kern="100" dirty="0">
                <a:solidFill>
                  <a:schemeClr val="accent2">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μπορούν επίσης να παράσχουν διαχειριστικά ή αναβαθμισμένα δικαιώματα συσκευής σε εγκληματίες του κυβερνοχώρου, ώστε να αποκτήσουν πλήρη έλεγχο μιας συσκευής και να μπορούν να εκτελέσουν δυνητικά κακόβουλες ενέργειες, όπως να κλέψουν δεδομένα, να κατασκοπεύσουν το θύμα και να εγκαταστήσουν πρόσθετο κακόβουλο λογισμικό.</a:t>
            </a:r>
          </a:p>
          <a:p>
            <a:endParaRPr lang="el-GR" dirty="0"/>
          </a:p>
        </p:txBody>
      </p:sp>
      <p:pic>
        <p:nvPicPr>
          <p:cNvPr id="6" name="Εικόνα 5" descr="Εικόνα που περιέχει κείμενο, καρτούν, clipart, σχεδίαση">
            <a:extLst>
              <a:ext uri="{FF2B5EF4-FFF2-40B4-BE49-F238E27FC236}">
                <a16:creationId xmlns:a16="http://schemas.microsoft.com/office/drawing/2014/main" id="{47714FAE-5FB0-2A8C-6114-42EED7EC8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089" y="191626"/>
            <a:ext cx="3578683" cy="1499062"/>
          </a:xfrm>
          <a:prstGeom prst="rect">
            <a:avLst/>
          </a:prstGeom>
        </p:spPr>
      </p:pic>
    </p:spTree>
    <p:extLst>
      <p:ext uri="{BB962C8B-B14F-4D97-AF65-F5344CB8AC3E}">
        <p14:creationId xmlns:p14="http://schemas.microsoft.com/office/powerpoint/2010/main" val="281085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FEBE96-5675-03C7-2183-86D8BFDA8FBF}"/>
              </a:ext>
            </a:extLst>
          </p:cNvPr>
          <p:cNvSpPr>
            <a:spLocks noGrp="1"/>
          </p:cNvSpPr>
          <p:nvPr>
            <p:ph type="title"/>
          </p:nvPr>
        </p:nvSpPr>
        <p:spPr/>
        <p:txBody>
          <a:bodyPr/>
          <a:lstStyle/>
          <a:p>
            <a:r>
              <a:rPr lang="el-GR" dirty="0"/>
              <a:t>Επιθέσεις αλυσίδας εφοδιασμού</a:t>
            </a:r>
          </a:p>
        </p:txBody>
      </p:sp>
      <p:sp>
        <p:nvSpPr>
          <p:cNvPr id="3" name="Θέση περιεχομένου 2">
            <a:extLst>
              <a:ext uri="{FF2B5EF4-FFF2-40B4-BE49-F238E27FC236}">
                <a16:creationId xmlns:a16="http://schemas.microsoft.com/office/drawing/2014/main" id="{48B31A12-4E3A-043E-0BBA-32E8E80BFD8A}"/>
              </a:ext>
            </a:extLst>
          </p:cNvPr>
          <p:cNvSpPr>
            <a:spLocks noGrp="1"/>
          </p:cNvSpPr>
          <p:nvPr>
            <p:ph idx="1"/>
          </p:nvPr>
        </p:nvSpPr>
        <p:spPr>
          <a:xfrm>
            <a:off x="838200" y="1847850"/>
            <a:ext cx="10515600" cy="4351338"/>
          </a:xfrm>
        </p:spPr>
        <p:txBody>
          <a:bodyPr>
            <a:normAutofit fontScale="92500" lnSpcReduction="20000"/>
          </a:bodyPr>
          <a:lstStyle/>
          <a:p>
            <a:pPr>
              <a:lnSpc>
                <a:spcPct val="150000"/>
              </a:lnSpc>
            </a:pPr>
            <a:r>
              <a:rPr lang="el-GR" dirty="0">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Αυτός ο τύπος κακόβουλου λογισμικού στοχεύει σε προγραμματιστές και </a:t>
            </a:r>
            <a:r>
              <a:rPr lang="el-GR" dirty="0" err="1">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παρόχους</a:t>
            </a:r>
            <a:r>
              <a:rPr lang="el-GR" dirty="0">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 λογισμικού, αποκτώντας πρόσβαση σε </a:t>
            </a:r>
            <a:r>
              <a:rPr lang="el-GR" b="1" dirty="0">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πηγαίους κώδικες</a:t>
            </a:r>
            <a:r>
              <a:rPr lang="el-GR" dirty="0">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 δημιουργώντας διαδικασίες ή ενημερώνοντας μηχανισμούς σε νόμιμες εφαρμογές. Μόλις ένας εγκληματίας του κυβερνοχώρου βρει ένα μη ασφαλές πρωτόκολλο δικτύου, μια μη προστατευμένη υποδομή διακομιστή ή μια μη ασφαλή πρακτική κωδικοποίησης, εισβάλλει, αλλάζει τους πηγαίους κώδικες και κρύβει κακόβουλο λογισμικό στις διαδικασίες δημιουργίας και ενημέρωσης.</a:t>
            </a:r>
            <a:endParaRPr lang="el-GR" dirty="0">
              <a:solidFill>
                <a:schemeClr val="tx1">
                  <a:lumMod val="6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descr="Εικόνα που περιέχει ρουχισμός, στιγμιότυπο οθόνης, κουστούμι, άνδρας">
            <a:extLst>
              <a:ext uri="{FF2B5EF4-FFF2-40B4-BE49-F238E27FC236}">
                <a16:creationId xmlns:a16="http://schemas.microsoft.com/office/drawing/2014/main" id="{033EAD50-A132-1203-1587-169BF6A36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463" y="566795"/>
            <a:ext cx="1686337" cy="1123893"/>
          </a:xfrm>
          <a:prstGeom prst="rect">
            <a:avLst/>
          </a:prstGeom>
        </p:spPr>
      </p:pic>
    </p:spTree>
    <p:extLst>
      <p:ext uri="{BB962C8B-B14F-4D97-AF65-F5344CB8AC3E}">
        <p14:creationId xmlns:p14="http://schemas.microsoft.com/office/powerpoint/2010/main" val="2130848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6D38A-A58A-8F58-E2F9-92A74CA95857}"/>
              </a:ext>
            </a:extLst>
          </p:cNvPr>
          <p:cNvSpPr>
            <a:spLocks noGrp="1"/>
          </p:cNvSpPr>
          <p:nvPr>
            <p:ph type="title"/>
          </p:nvPr>
        </p:nvSpPr>
        <p:spPr/>
        <p:txBody>
          <a:bodyPr/>
          <a:lstStyle/>
          <a:p>
            <a:r>
              <a:rPr lang="el-GR" dirty="0"/>
              <a:t>Απάτες τεχνικής υποστήριξης</a:t>
            </a:r>
          </a:p>
        </p:txBody>
      </p:sp>
      <p:sp>
        <p:nvSpPr>
          <p:cNvPr id="3" name="Θέση περιεχομένου 2">
            <a:extLst>
              <a:ext uri="{FF2B5EF4-FFF2-40B4-BE49-F238E27FC236}">
                <a16:creationId xmlns:a16="http://schemas.microsoft.com/office/drawing/2014/main" id="{D17C5768-6D3B-A184-80AB-BBD345D6A63F}"/>
              </a:ext>
            </a:extLst>
          </p:cNvPr>
          <p:cNvSpPr>
            <a:spLocks noGrp="1"/>
          </p:cNvSpPr>
          <p:nvPr>
            <p:ph idx="1"/>
          </p:nvPr>
        </p:nvSpPr>
        <p:spPr/>
        <p:txBody>
          <a:bodyPr>
            <a:normAutofit/>
          </a:bodyPr>
          <a:lstStyle/>
          <a:p>
            <a:pPr>
              <a:lnSpc>
                <a:spcPct val="150000"/>
              </a:lnSpc>
              <a:spcAft>
                <a:spcPts val="800"/>
              </a:spcAft>
            </a:pPr>
            <a:r>
              <a:rPr lang="el-GR" sz="2400" kern="100" dirty="0">
                <a:effectLst/>
                <a:latin typeface="Calibri" panose="020F0502020204030204" pitchFamily="34" charset="0"/>
                <a:ea typeface="Calibri" panose="020F0502020204030204" pitchFamily="34" charset="0"/>
                <a:cs typeface="Calibri" panose="020F0502020204030204" pitchFamily="34" charset="0"/>
              </a:rPr>
              <a:t>Οι απάτες τεχνικής υποστήριξης χρησιμοποιούν τακτικές εκφοβισμού για να εξαπατήσουν τους χρήστες ώστε να πληρώσουν για περιττές υπηρεσίες τεχνικής υποστήριξης που μπορεί να διαφημίζονται για την επίλυση ενός παραποιημένου προβλήματος που αφορά μια συσκευή, μια πλατφόρμα ή ένα λογισμικό. </a:t>
            </a:r>
          </a:p>
        </p:txBody>
      </p:sp>
      <p:pic>
        <p:nvPicPr>
          <p:cNvPr id="6" name="Εικόνα 5" descr="Εικόνα που περιέχει έπιπλα, άτομο, ρουχισμός, εσωτερικός χώρος">
            <a:extLst>
              <a:ext uri="{FF2B5EF4-FFF2-40B4-BE49-F238E27FC236}">
                <a16:creationId xmlns:a16="http://schemas.microsoft.com/office/drawing/2014/main" id="{0BFDFE8D-F526-8D6D-17F3-029350B37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430" y="4435137"/>
            <a:ext cx="3090170" cy="1915336"/>
          </a:xfrm>
          <a:prstGeom prst="rect">
            <a:avLst/>
          </a:prstGeom>
        </p:spPr>
      </p:pic>
    </p:spTree>
    <p:extLst>
      <p:ext uri="{BB962C8B-B14F-4D97-AF65-F5344CB8AC3E}">
        <p14:creationId xmlns:p14="http://schemas.microsoft.com/office/powerpoint/2010/main" val="1036776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8E3676-6DCC-B2AE-D1A0-DCAE0CD440D1}"/>
              </a:ext>
            </a:extLst>
          </p:cNvPr>
          <p:cNvSpPr>
            <a:spLocks noGrp="1"/>
          </p:cNvSpPr>
          <p:nvPr>
            <p:ph type="title"/>
          </p:nvPr>
        </p:nvSpPr>
        <p:spPr/>
        <p:txBody>
          <a:bodyPr/>
          <a:lstStyle/>
          <a:p>
            <a:r>
              <a:rPr lang="el-GR" dirty="0"/>
              <a:t>Ανεπιθύμητο λογισμικό</a:t>
            </a:r>
          </a:p>
        </p:txBody>
      </p:sp>
      <p:sp>
        <p:nvSpPr>
          <p:cNvPr id="3" name="Θέση περιεχομένου 2">
            <a:extLst>
              <a:ext uri="{FF2B5EF4-FFF2-40B4-BE49-F238E27FC236}">
                <a16:creationId xmlns:a16="http://schemas.microsoft.com/office/drawing/2014/main" id="{B596F1D7-908F-A9BD-27FA-CA4288E39A29}"/>
              </a:ext>
            </a:extLst>
          </p:cNvPr>
          <p:cNvSpPr>
            <a:spLocks noGrp="1"/>
          </p:cNvSpPr>
          <p:nvPr>
            <p:ph idx="1"/>
          </p:nvPr>
        </p:nvSpPr>
        <p:spPr>
          <a:xfrm>
            <a:off x="838200" y="1847850"/>
            <a:ext cx="10515600" cy="4351338"/>
          </a:xfrm>
        </p:spPr>
        <p:txBody>
          <a:bodyPr>
            <a:normAutofit/>
          </a:bodyPr>
          <a:lstStyle/>
          <a:p>
            <a:pPr>
              <a:lnSpc>
                <a:spcPct val="150000"/>
              </a:lnSpc>
            </a:pPr>
            <a:r>
              <a:rPr lang="el-GR"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Όταν μια συσκευή έχει ανεπιθύμητο λογισμικό, ο χρήστης μπορεί να αντιμετωπίσει μια τροποποιημένη εμπειρία περιήγησης στο </a:t>
            </a:r>
            <a:r>
              <a:rPr lang="el-GR"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web</a:t>
            </a:r>
            <a:r>
              <a:rPr lang="el-GR"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αλλοιωμένο έλεγχο των λήψεων και των εγκαταστάσεων, παραπλανητικά μηνύματα και μη εξουσιοδοτημένες αλλαγές στις ρυθμίσεις της συσκευής. </a:t>
            </a:r>
            <a:endParaRPr lang="el-GR"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descr="Εικόνα που περιέχει κείμενο, υπολογιστής, ηλεκτρονική συσκευή, άτομο">
            <a:extLst>
              <a:ext uri="{FF2B5EF4-FFF2-40B4-BE49-F238E27FC236}">
                <a16:creationId xmlns:a16="http://schemas.microsoft.com/office/drawing/2014/main" id="{068E645B-98AC-BFBD-F514-A6E50E756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159" y="4713287"/>
            <a:ext cx="1849046" cy="1825625"/>
          </a:xfrm>
          <a:prstGeom prst="rect">
            <a:avLst/>
          </a:prstGeom>
        </p:spPr>
      </p:pic>
    </p:spTree>
    <p:extLst>
      <p:ext uri="{BB962C8B-B14F-4D97-AF65-F5344CB8AC3E}">
        <p14:creationId xmlns:p14="http://schemas.microsoft.com/office/powerpoint/2010/main" val="42119719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6CC831-E8D1-8392-C31C-3733951AB8EE}"/>
              </a:ext>
            </a:extLst>
          </p:cNvPr>
          <p:cNvSpPr>
            <a:spLocks noGrp="1"/>
          </p:cNvSpPr>
          <p:nvPr>
            <p:ph type="title"/>
          </p:nvPr>
        </p:nvSpPr>
        <p:spPr/>
        <p:txBody>
          <a:bodyPr/>
          <a:lstStyle/>
          <a:p>
            <a:r>
              <a:rPr lang="el-GR" dirty="0">
                <a:solidFill>
                  <a:schemeClr val="accent4"/>
                </a:solidFill>
              </a:rPr>
              <a:t>Ιοί τύπου </a:t>
            </a:r>
            <a:r>
              <a:rPr lang="en-US" dirty="0">
                <a:solidFill>
                  <a:schemeClr val="accent4"/>
                </a:solidFill>
              </a:rPr>
              <a:t>Worm</a:t>
            </a:r>
            <a:endParaRPr lang="el-GR" dirty="0">
              <a:solidFill>
                <a:schemeClr val="accent4"/>
              </a:solidFill>
            </a:endParaRPr>
          </a:p>
        </p:txBody>
      </p:sp>
      <p:sp>
        <p:nvSpPr>
          <p:cNvPr id="3" name="Θέση περιεχομένου 2">
            <a:extLst>
              <a:ext uri="{FF2B5EF4-FFF2-40B4-BE49-F238E27FC236}">
                <a16:creationId xmlns:a16="http://schemas.microsoft.com/office/drawing/2014/main" id="{234AA893-8B8A-F3CD-8E95-E79E10CD416E}"/>
              </a:ext>
            </a:extLst>
          </p:cNvPr>
          <p:cNvSpPr>
            <a:spLocks noGrp="1"/>
          </p:cNvSpPr>
          <p:nvPr>
            <p:ph idx="1"/>
          </p:nvPr>
        </p:nvSpPr>
        <p:spPr>
          <a:xfrm>
            <a:off x="734504" y="1338649"/>
            <a:ext cx="10515600" cy="4351338"/>
          </a:xfrm>
        </p:spPr>
        <p:txBody>
          <a:bodyPr>
            <a:normAutofit/>
          </a:bodyPr>
          <a:lstStyle/>
          <a:p>
            <a:pPr lvl="1">
              <a:lnSpc>
                <a:spcPct val="160000"/>
              </a:lnSpc>
            </a:pPr>
            <a:r>
              <a:rPr lang="el-GR" kern="100" dirty="0">
                <a:effectLst/>
                <a:latin typeface="Calibri" panose="020F0502020204030204" pitchFamily="34" charset="0"/>
                <a:ea typeface="Calibri" panose="020F0502020204030204" pitchFamily="34" charset="0"/>
                <a:cs typeface="Calibri" panose="020F0502020204030204" pitchFamily="34" charset="0"/>
              </a:rPr>
              <a:t>Βρίσκεται κυρίως σε </a:t>
            </a:r>
            <a:r>
              <a:rPr lang="el-GR" b="1" kern="100" dirty="0">
                <a:effectLst/>
                <a:latin typeface="Calibri" panose="020F0502020204030204" pitchFamily="34" charset="0"/>
                <a:ea typeface="Calibri" panose="020F0502020204030204" pitchFamily="34" charset="0"/>
                <a:cs typeface="Calibri" panose="020F0502020204030204" pitchFamily="34" charset="0"/>
              </a:rPr>
              <a:t>συνημμένα μηνύματα ηλεκτρονικού ταχυδρομείου, μηνύματα κειμένου, προγράμματα ανταλλαγής αρχείων, </a:t>
            </a:r>
            <a:r>
              <a:rPr lang="el-GR" b="1" kern="100" dirty="0" err="1">
                <a:effectLst/>
                <a:latin typeface="Calibri" panose="020F0502020204030204" pitchFamily="34" charset="0"/>
                <a:ea typeface="Calibri" panose="020F0502020204030204" pitchFamily="34" charset="0"/>
                <a:cs typeface="Calibri" panose="020F0502020204030204" pitchFamily="34" charset="0"/>
              </a:rPr>
              <a:t>ιστότοπους</a:t>
            </a:r>
            <a:r>
              <a:rPr lang="el-GR" b="1" kern="100" dirty="0">
                <a:effectLst/>
                <a:latin typeface="Calibri" panose="020F0502020204030204" pitchFamily="34" charset="0"/>
                <a:ea typeface="Calibri" panose="020F0502020204030204" pitchFamily="34" charset="0"/>
                <a:cs typeface="Calibri" panose="020F0502020204030204" pitchFamily="34" charset="0"/>
              </a:rPr>
              <a:t> κοινωνικής δικτύωσης, κοινόχρηστα δίκτυα και </a:t>
            </a:r>
            <a:r>
              <a:rPr lang="el-GR" b="1" kern="100" dirty="0" err="1">
                <a:effectLst/>
                <a:latin typeface="Calibri" panose="020F0502020204030204" pitchFamily="34" charset="0"/>
                <a:ea typeface="Calibri" panose="020F0502020204030204" pitchFamily="34" charset="0"/>
                <a:cs typeface="Calibri" panose="020F0502020204030204" pitchFamily="34" charset="0"/>
              </a:rPr>
              <a:t>αφαιρούμενους</a:t>
            </a:r>
            <a:r>
              <a:rPr lang="el-GR" b="1" kern="100" dirty="0">
                <a:effectLst/>
                <a:latin typeface="Calibri" panose="020F0502020204030204" pitchFamily="34" charset="0"/>
                <a:ea typeface="Calibri" panose="020F0502020204030204" pitchFamily="34" charset="0"/>
                <a:cs typeface="Calibri" panose="020F0502020204030204" pitchFamily="34" charset="0"/>
              </a:rPr>
              <a:t> δίσκους</a:t>
            </a:r>
            <a:r>
              <a:rPr lang="el-GR" kern="100" dirty="0">
                <a:effectLst/>
                <a:latin typeface="Calibri" panose="020F0502020204030204" pitchFamily="34" charset="0"/>
                <a:ea typeface="Calibri" panose="020F0502020204030204" pitchFamily="34" charset="0"/>
                <a:cs typeface="Calibri" panose="020F0502020204030204" pitchFamily="34" charset="0"/>
              </a:rPr>
              <a:t> και εξαπλώνεται σε ένα δίκτυο εκμεταλλευόμενο ευπάθειες ασφαλείας και αντιγράφοντας τον εαυτό του. Ανάλογα με τον τύπο του ιού </a:t>
            </a:r>
            <a:r>
              <a:rPr lang="el-GR" kern="100" dirty="0" err="1">
                <a:effectLst/>
                <a:latin typeface="Calibri" panose="020F0502020204030204" pitchFamily="34" charset="0"/>
                <a:ea typeface="Calibri" panose="020F0502020204030204" pitchFamily="34" charset="0"/>
                <a:cs typeface="Calibri" panose="020F0502020204030204" pitchFamily="34" charset="0"/>
              </a:rPr>
              <a:t>worm</a:t>
            </a:r>
            <a:r>
              <a:rPr lang="el-GR" kern="100" dirty="0">
                <a:effectLst/>
                <a:latin typeface="Calibri" panose="020F0502020204030204" pitchFamily="34" charset="0"/>
                <a:ea typeface="Calibri" panose="020F0502020204030204" pitchFamily="34" charset="0"/>
                <a:cs typeface="Calibri" panose="020F0502020204030204" pitchFamily="34" charset="0"/>
              </a:rPr>
              <a:t>, μπορεί να υποκλέψει ευαίσθητες πληροφορίες, να αλλάξει τις ρυθμίσεις ασφαλείας σας ή να σας εμποδίσει να αποκτήσετε πρόσβαση σε αρχεία.</a:t>
            </a:r>
          </a:p>
          <a:p>
            <a:endParaRPr lang="el-GR" dirty="0"/>
          </a:p>
        </p:txBody>
      </p:sp>
      <p:pic>
        <p:nvPicPr>
          <p:cNvPr id="6" name="Εικόνα 5" descr="Εικόνα που περιέχει στιγμιότυπο οθόνης, πολυχρωμία, κείμενο, μοτίβο">
            <a:extLst>
              <a:ext uri="{FF2B5EF4-FFF2-40B4-BE49-F238E27FC236}">
                <a16:creationId xmlns:a16="http://schemas.microsoft.com/office/drawing/2014/main" id="{3F3AE463-76EB-3395-4E57-3B136E4DA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986" y="5553462"/>
            <a:ext cx="5540802" cy="1168013"/>
          </a:xfrm>
          <a:prstGeom prst="rect">
            <a:avLst/>
          </a:prstGeom>
        </p:spPr>
      </p:pic>
    </p:spTree>
    <p:extLst>
      <p:ext uri="{BB962C8B-B14F-4D97-AF65-F5344CB8AC3E}">
        <p14:creationId xmlns:p14="http://schemas.microsoft.com/office/powerpoint/2010/main" val="22515784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A97A5-02F0-5486-232F-DBB31EBFF042}"/>
              </a:ext>
            </a:extLst>
          </p:cNvPr>
          <p:cNvSpPr>
            <a:spLocks noGrp="1"/>
          </p:cNvSpPr>
          <p:nvPr>
            <p:ph type="title"/>
          </p:nvPr>
        </p:nvSpPr>
        <p:spPr/>
        <p:txBody>
          <a:bodyPr/>
          <a:lstStyle/>
          <a:p>
            <a:r>
              <a:rPr lang="en-US" dirty="0"/>
              <a:t>Trojans (</a:t>
            </a:r>
            <a:r>
              <a:rPr lang="el-GR" dirty="0"/>
              <a:t>Δούρειοι Ίπποι)</a:t>
            </a:r>
          </a:p>
        </p:txBody>
      </p:sp>
      <p:sp>
        <p:nvSpPr>
          <p:cNvPr id="3" name="Θέση περιεχομένου 2">
            <a:extLst>
              <a:ext uri="{FF2B5EF4-FFF2-40B4-BE49-F238E27FC236}">
                <a16:creationId xmlns:a16="http://schemas.microsoft.com/office/drawing/2014/main" id="{A8DA1DAC-F398-AE0A-A727-82630E596A8F}"/>
              </a:ext>
            </a:extLst>
          </p:cNvPr>
          <p:cNvSpPr>
            <a:spLocks noGrp="1"/>
          </p:cNvSpPr>
          <p:nvPr>
            <p:ph idx="1"/>
          </p:nvPr>
        </p:nvSpPr>
        <p:spPr>
          <a:xfrm>
            <a:off x="762786" y="2370137"/>
            <a:ext cx="10515600" cy="4351338"/>
          </a:xfrm>
        </p:spPr>
        <p:txBody>
          <a:bodyPr/>
          <a:lstStyle/>
          <a:p>
            <a:pPr>
              <a:lnSpc>
                <a:spcPct val="100000"/>
              </a:lnSpc>
              <a:spcAft>
                <a:spcPts val="800"/>
              </a:spcAft>
            </a:pP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Οι </a:t>
            </a:r>
            <a:r>
              <a:rPr lang="el-GR" sz="18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δούρειοι ίπποι </a:t>
            </a: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l-GR" sz="18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Trojans</a:t>
            </a: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βασίζονται στο ότι ο χρήστης τους κατεβάζει εν αγνοία του επειδή φαίνονται να είναι νόμιμα αρχεία ή εφαρμογές. Μετά τη λήψη τους, μπορούν:</a:t>
            </a:r>
          </a:p>
          <a:p>
            <a:pPr marL="342900" lvl="0" indent="-342900">
              <a:lnSpc>
                <a:spcPct val="107000"/>
              </a:lnSpc>
              <a:spcAft>
                <a:spcPts val="800"/>
              </a:spcAft>
              <a:buSzPts val="1000"/>
              <a:buFont typeface="+mj-lt"/>
              <a:buAutoNum type="arabicPeriod"/>
              <a:tabLst>
                <a:tab pos="457200" algn="l"/>
              </a:tabLst>
            </a:pP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κάνουν λήψη και εγκατάσταση πρόσθετου κακόβουλου λογισμικού, όπως ιούς ή ιούς τύπου </a:t>
            </a:r>
            <a:r>
              <a:rPr lang="el-GR" sz="18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worm</a:t>
            </a: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07000"/>
              </a:lnSpc>
              <a:spcAft>
                <a:spcPts val="800"/>
              </a:spcAft>
              <a:buSzPts val="1000"/>
              <a:buFont typeface="+mj-lt"/>
              <a:buAutoNum type="arabicPeriod"/>
              <a:tabLst>
                <a:tab pos="457200" algn="l"/>
              </a:tabLst>
            </a:pP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χρησιμοποιούν τη μολυσμένη συσκευή για απάτη με κλικ.</a:t>
            </a:r>
          </a:p>
          <a:p>
            <a:pPr marL="342900" lvl="0" indent="-342900">
              <a:lnSpc>
                <a:spcPct val="107000"/>
              </a:lnSpc>
              <a:spcAft>
                <a:spcPts val="800"/>
              </a:spcAft>
              <a:buSzPts val="1000"/>
              <a:buFont typeface="+mj-lt"/>
              <a:buAutoNum type="arabicPeriod"/>
              <a:tabLst>
                <a:tab pos="457200" algn="l"/>
              </a:tabLst>
            </a:pP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καταγράφουν τις πληκτρολογήσεις και τις τοποθεσίες </a:t>
            </a:r>
            <a:r>
              <a:rPr lang="el-GR" sz="18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web</a:t>
            </a: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που επισκέπτεστε.</a:t>
            </a:r>
          </a:p>
          <a:p>
            <a:pPr marL="342900" lvl="0" indent="-342900">
              <a:lnSpc>
                <a:spcPct val="107000"/>
              </a:lnSpc>
              <a:spcAft>
                <a:spcPts val="800"/>
              </a:spcAft>
              <a:buSzPts val="1000"/>
              <a:buFont typeface="+mj-lt"/>
              <a:buAutoNum type="arabicPeriod"/>
              <a:tabLst>
                <a:tab pos="457200" algn="l"/>
              </a:tabLst>
            </a:pP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στέλνουν πληροφορίες (για παράδειγμα, κωδικούς πρόσβασης, στοιχεία σύνδεσης και ιστορικό περιήγησης) σχετικά με τη μολυσμένη συσκευή σε έναν κακόβουλο εισβολέα.</a:t>
            </a:r>
          </a:p>
          <a:p>
            <a:pPr marL="342900" lvl="0" indent="-342900">
              <a:lnSpc>
                <a:spcPct val="107000"/>
              </a:lnSpc>
              <a:spcAft>
                <a:spcPts val="800"/>
              </a:spcAft>
              <a:buSzPts val="1000"/>
              <a:buFont typeface="+mj-lt"/>
              <a:buAutoNum type="arabicPeriod"/>
              <a:tabLst>
                <a:tab pos="457200" algn="l"/>
              </a:tabLst>
            </a:pPr>
            <a:r>
              <a:rPr lang="el-GR" sz="1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δίνουν σε έναν εγκληματία του κυβερνοχώρου τον έλεγχο της μολυσμένης συσκευής.</a:t>
            </a:r>
          </a:p>
          <a:p>
            <a:endParaRPr lang="el-GR" dirty="0"/>
          </a:p>
        </p:txBody>
      </p:sp>
      <p:pic>
        <p:nvPicPr>
          <p:cNvPr id="6" name="Εικόνα 5" descr="Εικόνα που περιέχει στιγμιότυπο οθόνης">
            <a:extLst>
              <a:ext uri="{FF2B5EF4-FFF2-40B4-BE49-F238E27FC236}">
                <a16:creationId xmlns:a16="http://schemas.microsoft.com/office/drawing/2014/main" id="{A28E409C-1064-AE6F-B0C5-6CB91BCC8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548" y="565772"/>
            <a:ext cx="2683695" cy="1325563"/>
          </a:xfrm>
          <a:prstGeom prst="rect">
            <a:avLst/>
          </a:prstGeom>
        </p:spPr>
      </p:pic>
    </p:spTree>
    <p:extLst>
      <p:ext uri="{BB962C8B-B14F-4D97-AF65-F5344CB8AC3E}">
        <p14:creationId xmlns:p14="http://schemas.microsoft.com/office/powerpoint/2010/main" val="234184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ED05CE-AC34-B8BE-3EC2-C155A22BB9AB}"/>
              </a:ext>
            </a:extLst>
          </p:cNvPr>
          <p:cNvSpPr>
            <a:spLocks noGrp="1"/>
          </p:cNvSpPr>
          <p:nvPr>
            <p:ph type="title"/>
          </p:nvPr>
        </p:nvSpPr>
        <p:spPr/>
        <p:txBody>
          <a:bodyPr/>
          <a:lstStyle/>
          <a:p>
            <a:r>
              <a:rPr lang="el-GR" dirty="0"/>
              <a:t>Εξόρυξη νομισμάτων</a:t>
            </a:r>
          </a:p>
        </p:txBody>
      </p:sp>
      <p:sp>
        <p:nvSpPr>
          <p:cNvPr id="3" name="Θέση περιεχομένου 2">
            <a:extLst>
              <a:ext uri="{FF2B5EF4-FFF2-40B4-BE49-F238E27FC236}">
                <a16:creationId xmlns:a16="http://schemas.microsoft.com/office/drawing/2014/main" id="{D6BB14AC-B7E0-B377-8156-9D882366BAAC}"/>
              </a:ext>
            </a:extLst>
          </p:cNvPr>
          <p:cNvSpPr>
            <a:spLocks noGrp="1"/>
          </p:cNvSpPr>
          <p:nvPr>
            <p:ph idx="1"/>
          </p:nvPr>
        </p:nvSpPr>
        <p:spPr>
          <a:xfrm>
            <a:off x="723379" y="1473818"/>
            <a:ext cx="10515600" cy="4351338"/>
          </a:xfrm>
        </p:spPr>
        <p:txBody>
          <a:bodyPr/>
          <a:lstStyle/>
          <a:p>
            <a:pPr>
              <a:lnSpc>
                <a:spcPct val="150000"/>
              </a:lnSpc>
              <a:spcAft>
                <a:spcPts val="800"/>
              </a:spcAft>
            </a:pPr>
            <a:r>
              <a:rPr lang="el-GR"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Τα λογισμικά εξόρυξης νομισμάτων χρησιμοποιούν τους υπολογιστικούς πόρους μιας συσκευής για την εξόρυξη </a:t>
            </a:r>
            <a:r>
              <a:rPr lang="el-GR" sz="1800" kern="100"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κρυπτονομισμάτων</a:t>
            </a:r>
            <a:r>
              <a:rPr lang="el-GR"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50000"/>
              </a:lnSpc>
              <a:spcAft>
                <a:spcPts val="800"/>
              </a:spcAft>
            </a:pPr>
            <a:r>
              <a:rPr lang="el-GR"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Χρησιμοποιώντας σύνθετους μαθηματικούς υπολογισμούς, τα λογισμικά εξόρυξης νομισμάτων διατηρούν το καθολικό αλυσίδας μπλοκ για να υποκλέψουν υπολογιστικούς πόρους που επιτρέπουν στο λογισμικό εξόρυξης νομισμάτων να δημιουργήσει νέα νομίσματα. </a:t>
            </a:r>
          </a:p>
          <a:p>
            <a:pPr>
              <a:lnSpc>
                <a:spcPct val="150000"/>
              </a:lnSpc>
              <a:spcAft>
                <a:spcPts val="800"/>
              </a:spcAft>
            </a:pPr>
            <a:r>
              <a:rPr lang="el-GR" sz="18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Ωστόσο, πολλές φορές η πράξη αυτή γίνεται νόμιμα. Η πράξη γίνεται εγκληματική όταν ένας εγκληματίας διεισδύει σε ένα εταιρικό δίκτυο εν αγνοία του για να χρησιμοποιήσει την υπολογιστική του ισχύ για εξόρυξη.</a:t>
            </a:r>
          </a:p>
          <a:p>
            <a:pPr>
              <a:lnSpc>
                <a:spcPct val="107000"/>
              </a:lnSpc>
              <a:spcAft>
                <a:spcPts val="800"/>
              </a:spcAft>
            </a:pPr>
            <a:endParaRPr lang="el-GR" dirty="0">
              <a:solidFill>
                <a:srgbClr val="FFFF00"/>
              </a:solidFill>
            </a:endParaRPr>
          </a:p>
        </p:txBody>
      </p:sp>
      <p:pic>
        <p:nvPicPr>
          <p:cNvPr id="6" name="Εικόνα 5" descr="Εικόνα που περιέχει παιχνίδι, μοντέλο κλίμακας, τούρτα γενεθλίων, εσωτερικός χώρος">
            <a:extLst>
              <a:ext uri="{FF2B5EF4-FFF2-40B4-BE49-F238E27FC236}">
                <a16:creationId xmlns:a16="http://schemas.microsoft.com/office/drawing/2014/main" id="{603E149A-DB4E-CC7D-C227-E83D498F4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442" y="5111401"/>
            <a:ext cx="3300824" cy="1427511"/>
          </a:xfrm>
          <a:prstGeom prst="rect">
            <a:avLst/>
          </a:prstGeom>
        </p:spPr>
      </p:pic>
    </p:spTree>
    <p:extLst>
      <p:ext uri="{BB962C8B-B14F-4D97-AF65-F5344CB8AC3E}">
        <p14:creationId xmlns:p14="http://schemas.microsoft.com/office/powerpoint/2010/main" val="29972215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8FF03-3BF8-66ED-53C4-5165ED6F59A9}"/>
              </a:ext>
            </a:extLst>
          </p:cNvPr>
          <p:cNvSpPr>
            <a:spLocks noGrp="1"/>
          </p:cNvSpPr>
          <p:nvPr>
            <p:ph type="title"/>
          </p:nvPr>
        </p:nvSpPr>
        <p:spPr/>
        <p:txBody>
          <a:bodyPr>
            <a:normAutofit/>
          </a:bodyPr>
          <a:lstStyle/>
          <a:p>
            <a:r>
              <a:rPr lang="el-GR" sz="3600" dirty="0">
                <a:solidFill>
                  <a:srgbClr val="FFFF00"/>
                </a:solidFill>
              </a:rPr>
              <a:t>Πως να προστατευτούμε από τα κακόβουλα λογισμικά;</a:t>
            </a:r>
          </a:p>
        </p:txBody>
      </p:sp>
      <p:sp>
        <p:nvSpPr>
          <p:cNvPr id="3" name="Θέση περιεχομένου 2">
            <a:extLst>
              <a:ext uri="{FF2B5EF4-FFF2-40B4-BE49-F238E27FC236}">
                <a16:creationId xmlns:a16="http://schemas.microsoft.com/office/drawing/2014/main" id="{DD511E88-F5F7-4658-45D4-63DADC5E828E}"/>
              </a:ext>
            </a:extLst>
          </p:cNvPr>
          <p:cNvSpPr>
            <a:spLocks noGrp="1"/>
          </p:cNvSpPr>
          <p:nvPr>
            <p:ph idx="1"/>
          </p:nvPr>
        </p:nvSpPr>
        <p:spPr/>
        <p:txBody>
          <a:bodyPr numCol="2">
            <a:normAutofit fontScale="92500"/>
          </a:bodyPr>
          <a:lstStyle/>
          <a:p>
            <a:pPr lvl="0">
              <a:lnSpc>
                <a:spcPct val="107000"/>
              </a:lnSpc>
              <a:spcAft>
                <a:spcPts val="800"/>
              </a:spcAft>
              <a:buFont typeface="Wingdings" panose="05000000000000000000" pitchFamily="2" charset="2"/>
              <a:buChar char="v"/>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Χρήση μιας εφαρμογής προστασίας από λογισμικό κακόβουλης λειτουργίας </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Χρησιμοποιήστε έναν αποκλεισμό αναδυόμενων παραθύρων με το πρόγραμμα περιήγησης στο Internet </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(σε περίπτωση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Windows</a:t>
            </a:r>
            <a:r>
              <a:rPr lang="el-GR" sz="1800" b="1" kern="100" dirty="0">
                <a:effectLst/>
                <a:latin typeface="Aptos" panose="020B0004020202020204" pitchFamily="34" charset="0"/>
                <a:ea typeface="Aptos" panose="020B0004020202020204" pitchFamily="34" charset="0"/>
                <a:cs typeface="Times New Roman" panose="02020603050405020304" pitchFamily="18" charset="0"/>
              </a:rPr>
              <a:t>) Διατηρήστε τα Windows ενημερωμένα </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Χρησιμοποιήστε τις ρυθμίσεις προστασίας προσωπικών δεδομένων του προγράμματος περιήγησης στο Internet </a:t>
            </a:r>
            <a:endParaRPr lang="el-GR"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Βεβαιωθείτε ότι η επιλογή Έλεγχος λογαριασμού χρήστη (UAC) είναι ενεργοποιημένη </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Εγκαταστήστε</a:t>
            </a:r>
            <a:r>
              <a:rPr lang="el-GR" sz="1800" b="1" kern="100" dirty="0">
                <a:latin typeface="Aptos" panose="020B0004020202020204" pitchFamily="34" charset="0"/>
                <a:ea typeface="Aptos" panose="020B0004020202020204" pitchFamily="34" charset="0"/>
                <a:cs typeface="Times New Roman" panose="02020603050405020304" pitchFamily="18" charset="0"/>
              </a:rPr>
              <a:t> προγράμματα </a:t>
            </a:r>
            <a:r>
              <a:rPr lang="en-US" sz="1800" b="1" kern="100" dirty="0">
                <a:latin typeface="Aptos" panose="020B0004020202020204" pitchFamily="34" charset="0"/>
                <a:ea typeface="Aptos" panose="020B0004020202020204" pitchFamily="34" charset="0"/>
                <a:cs typeface="Times New Roman" panose="02020603050405020304" pitchFamily="18" charset="0"/>
              </a:rPr>
              <a:t>antivirus </a:t>
            </a:r>
            <a:endParaRPr lang="el-GR" sz="1800" b="1"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Μην ανοίγετε μηνύματα ηλεκτρονικού ταχυδρομείου από αγνώστους. </a:t>
            </a:r>
            <a:r>
              <a:rPr lang="el-GR" sz="1800" b="1" kern="100" dirty="0">
                <a:latin typeface="Aptos" panose="020B0004020202020204" pitchFamily="34" charset="0"/>
                <a:ea typeface="Aptos" panose="020B0004020202020204" pitchFamily="34" charset="0"/>
                <a:cs typeface="Times New Roman" panose="02020603050405020304" pitchFamily="18" charset="0"/>
              </a:rPr>
              <a:t>Να είστε</a:t>
            </a:r>
            <a:r>
              <a:rPr lang="el-GR" sz="1800" b="1" kern="100" dirty="0">
                <a:effectLst/>
                <a:latin typeface="Aptos" panose="020B0004020202020204" pitchFamily="34" charset="0"/>
                <a:ea typeface="Aptos" panose="020B0004020202020204" pitchFamily="34" charset="0"/>
                <a:cs typeface="Times New Roman" panose="02020603050405020304" pitchFamily="18" charset="0"/>
              </a:rPr>
              <a:t> ιδιαίτερα επιφυλακτικοί σε επισυναπτόμενα αρχεία στο email μας (π.χ. με επέκταση .</a:t>
            </a:r>
            <a:r>
              <a:rPr lang="el-GR" sz="1800" b="1" kern="100" dirty="0" err="1">
                <a:effectLst/>
                <a:latin typeface="Aptos" panose="020B0004020202020204" pitchFamily="34" charset="0"/>
                <a:ea typeface="Aptos" panose="020B0004020202020204" pitchFamily="34" charset="0"/>
                <a:cs typeface="Times New Roman" panose="02020603050405020304" pitchFamily="18" charset="0"/>
              </a:rPr>
              <a:t>exe</a:t>
            </a:r>
            <a:r>
              <a:rPr lang="el-GR"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v"/>
              <a:tabLst>
                <a:tab pos="457200" algn="l"/>
              </a:tabLs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Προσέχετε τι «κατεβάζετε» από το Διαδίκτυο και από πού</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το «κατεβάζετε».</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v"/>
              <a:tabLst>
                <a:tab pos="457200" algn="l"/>
              </a:tabLst>
            </a:pPr>
            <a:r>
              <a:rPr lang="el-GR" sz="1800" b="1" kern="100" dirty="0">
                <a:latin typeface="Aptos" panose="020B0004020202020204" pitchFamily="34" charset="0"/>
                <a:ea typeface="Aptos" panose="020B0004020202020204" pitchFamily="34" charset="0"/>
                <a:cs typeface="Times New Roman" panose="02020603050405020304" pitchFamily="18" charset="0"/>
              </a:rPr>
              <a:t>Δημιουργήστε</a:t>
            </a:r>
            <a:r>
              <a:rPr lang="el-GR" sz="1800" b="1" kern="100" dirty="0">
                <a:effectLst/>
                <a:latin typeface="Aptos" panose="020B0004020202020204" pitchFamily="34" charset="0"/>
                <a:ea typeface="Aptos" panose="020B0004020202020204" pitchFamily="34" charset="0"/>
                <a:cs typeface="Times New Roman" panose="02020603050405020304" pitchFamily="18" charset="0"/>
              </a:rPr>
              <a:t> αντίγραφα ασφαλείας (</a:t>
            </a:r>
            <a:r>
              <a:rPr lang="el-GR" sz="1800" b="1" kern="100" dirty="0" err="1">
                <a:effectLst/>
                <a:latin typeface="Aptos" panose="020B0004020202020204" pitchFamily="34" charset="0"/>
                <a:ea typeface="Aptos" panose="020B0004020202020204" pitchFamily="34" charset="0"/>
                <a:cs typeface="Times New Roman" panose="02020603050405020304" pitchFamily="18" charset="0"/>
              </a:rPr>
              <a:t>backup</a:t>
            </a:r>
            <a:r>
              <a:rPr lang="el-GR" sz="1800" b="1" kern="100" dirty="0">
                <a:effectLst/>
                <a:latin typeface="Aptos" panose="020B0004020202020204" pitchFamily="34" charset="0"/>
                <a:ea typeface="Aptos" panose="020B0004020202020204" pitchFamily="34" charset="0"/>
                <a:cs typeface="Times New Roman" panose="02020603050405020304" pitchFamily="18" charset="0"/>
              </a:rPr>
              <a:t>) τον αρχείων που δεν θέλετε να χάσετε!</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dirty="0"/>
          </a:p>
        </p:txBody>
      </p:sp>
      <p:pic>
        <p:nvPicPr>
          <p:cNvPr id="6" name="Εικόνα 5" descr="Εικόνα που περιέχει φορητός υπολογιστής, υπολογιστής, συσκευή εξόδου, προσωπικός υπολογιστής&#10;&#10;Περιγραφή που δημιουργήθηκε αυτόματα">
            <a:extLst>
              <a:ext uri="{FF2B5EF4-FFF2-40B4-BE49-F238E27FC236}">
                <a16:creationId xmlns:a16="http://schemas.microsoft.com/office/drawing/2014/main" id="{5E0CFA57-88AB-9A3E-0169-6D2466DC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436" y="5318573"/>
            <a:ext cx="2074576" cy="1220339"/>
          </a:xfrm>
          <a:prstGeom prst="rect">
            <a:avLst/>
          </a:prstGeom>
        </p:spPr>
      </p:pic>
    </p:spTree>
    <p:extLst>
      <p:ext uri="{BB962C8B-B14F-4D97-AF65-F5344CB8AC3E}">
        <p14:creationId xmlns:p14="http://schemas.microsoft.com/office/powerpoint/2010/main" val="5345670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4E6B80-B77C-9352-9F97-2E98BAC35766}"/>
              </a:ext>
            </a:extLst>
          </p:cNvPr>
          <p:cNvSpPr>
            <a:spLocks noGrp="1"/>
          </p:cNvSpPr>
          <p:nvPr>
            <p:ph type="title"/>
          </p:nvPr>
        </p:nvSpPr>
        <p:spPr/>
        <p:txBody>
          <a:bodyPr/>
          <a:lstStyle/>
          <a:p>
            <a:pPr algn="ctr"/>
            <a:r>
              <a:rPr lang="el-GR" b="1" i="1" u="sng" dirty="0"/>
              <a:t>Τι είναι το κακόβουλο λογισμικό;</a:t>
            </a:r>
          </a:p>
        </p:txBody>
      </p:sp>
      <p:sp>
        <p:nvSpPr>
          <p:cNvPr id="3" name="Θέση περιεχομένου 2">
            <a:extLst>
              <a:ext uri="{FF2B5EF4-FFF2-40B4-BE49-F238E27FC236}">
                <a16:creationId xmlns:a16="http://schemas.microsoft.com/office/drawing/2014/main" id="{D0C81496-1852-6F4F-E9B2-B9C3F418F0B4}"/>
              </a:ext>
            </a:extLst>
          </p:cNvPr>
          <p:cNvSpPr>
            <a:spLocks noGrp="1"/>
          </p:cNvSpPr>
          <p:nvPr>
            <p:ph idx="1"/>
          </p:nvPr>
        </p:nvSpPr>
        <p:spPr/>
        <p:txBody>
          <a:bodyPr>
            <a:normAutofit fontScale="55000" lnSpcReduction="20000"/>
          </a:bodyPr>
          <a:lstStyle/>
          <a:p>
            <a:pPr>
              <a:lnSpc>
                <a:spcPct val="170000"/>
              </a:lnSpc>
            </a:pPr>
            <a:r>
              <a:rPr lang="el-GR" sz="4600" b="1" kern="1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Κακόβουλο λογισμικό </a:t>
            </a:r>
            <a:r>
              <a:rPr lang="el-GR" sz="4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l-GR" sz="46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malware</a:t>
            </a:r>
            <a:r>
              <a:rPr lang="el-GR" sz="4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είναι οποιοδήποτε λογισμικό που έχει σκόπιμα σχεδιαστεί για να προκαλέσει διαταραχή σε έναν υπολογιστή, διακομιστή, ή </a:t>
            </a:r>
            <a:r>
              <a:rPr lang="el-GR" sz="46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δίκτυο υπολογιστών </a:t>
            </a:r>
            <a:r>
              <a:rPr lang="el-GR" sz="4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να προκαλέσει διαρροή προσωπικών πληροφοριών, να αποκτήσει μη εξουσιοδοτημένη πρόσβαση σε πληροφορίες και συστήματα, να στερεί την πρόσβαση στον χρήστη σε πληροφορίες ή να παρεμβαίνει εν αγνοία του στην ασφάλεια και το απόρρητο του υπολογιστή του. </a:t>
            </a:r>
          </a:p>
          <a:p>
            <a:endParaRPr lang="el-GR" dirty="0"/>
          </a:p>
        </p:txBody>
      </p:sp>
    </p:spTree>
    <p:extLst>
      <p:ext uri="{BB962C8B-B14F-4D97-AF65-F5344CB8AC3E}">
        <p14:creationId xmlns:p14="http://schemas.microsoft.com/office/powerpoint/2010/main" val="69064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CD5954-EE00-F180-4748-4E8E4417A853}"/>
              </a:ext>
            </a:extLst>
          </p:cNvPr>
          <p:cNvSpPr>
            <a:spLocks noGrp="1"/>
          </p:cNvSpPr>
          <p:nvPr>
            <p:ph type="title"/>
          </p:nvPr>
        </p:nvSpPr>
        <p:spPr/>
        <p:txBody>
          <a:bodyPr/>
          <a:lstStyle/>
          <a:p>
            <a:pPr algn="ctr"/>
            <a:endParaRPr lang="el-GR" b="1" i="1" u="sng" dirty="0">
              <a:solidFill>
                <a:schemeClr val="bg1"/>
              </a:solidFill>
            </a:endParaRPr>
          </a:p>
        </p:txBody>
      </p:sp>
      <p:sp>
        <p:nvSpPr>
          <p:cNvPr id="3" name="Θέση περιεχομένου 2">
            <a:extLst>
              <a:ext uri="{FF2B5EF4-FFF2-40B4-BE49-F238E27FC236}">
                <a16:creationId xmlns:a16="http://schemas.microsoft.com/office/drawing/2014/main" id="{5314114C-E603-6073-2753-8FDC10ED36F3}"/>
              </a:ext>
            </a:extLst>
          </p:cNvPr>
          <p:cNvSpPr>
            <a:spLocks noGrp="1"/>
          </p:cNvSpPr>
          <p:nvPr>
            <p:ph idx="1"/>
          </p:nvPr>
        </p:nvSpPr>
        <p:spPr/>
        <p:txBody>
          <a:bodyPr/>
          <a:lstStyle/>
          <a:p>
            <a:pPr>
              <a:lnSpc>
                <a:spcPct val="150000"/>
              </a:lnSpc>
            </a:pPr>
            <a:r>
              <a:rPr lang="el-GR" dirty="0">
                <a:latin typeface="Calibri" panose="020F0502020204030204" pitchFamily="34" charset="0"/>
                <a:ea typeface="Calibri" panose="020F0502020204030204" pitchFamily="34" charset="0"/>
                <a:cs typeface="Calibri" panose="020F0502020204030204" pitchFamily="34" charset="0"/>
              </a:rPr>
              <a:t>Τα κακόβουλα λογισμικά είναι πολλά και όσο περνάει ο χρόνος γίνονται ακόμα περισσότερα και ακόμη </a:t>
            </a:r>
            <a:r>
              <a:rPr lang="el-GR">
                <a:latin typeface="Calibri" panose="020F0502020204030204" pitchFamily="34" charset="0"/>
                <a:ea typeface="Calibri" panose="020F0502020204030204" pitchFamily="34" charset="0"/>
                <a:cs typeface="Calibri" panose="020F0502020204030204" pitchFamily="34" charset="0"/>
              </a:rPr>
              <a:t>πιο ισχυρά. </a:t>
            </a:r>
            <a:r>
              <a:rPr lang="el-GR" dirty="0">
                <a:latin typeface="Calibri" panose="020F0502020204030204" pitchFamily="34" charset="0"/>
                <a:ea typeface="Calibri" panose="020F0502020204030204" pitchFamily="34" charset="0"/>
                <a:cs typeface="Calibri" panose="020F0502020204030204" pitchFamily="34" charset="0"/>
              </a:rPr>
              <a:t>Οπότε δεν έχουμε άλλη επιλογή από το να προστατευτούμε. Μην αφήσεις έναν αδίστακτο τύπο να σου επιτεθεί επηρεάζοντας την συσκευή σου. Πες όχι σε ένα έγκλημα!</a:t>
            </a:r>
          </a:p>
        </p:txBody>
      </p:sp>
      <p:sp>
        <p:nvSpPr>
          <p:cNvPr id="5" name="Ορθογώνιο 4">
            <a:extLst>
              <a:ext uri="{FF2B5EF4-FFF2-40B4-BE49-F238E27FC236}">
                <a16:creationId xmlns:a16="http://schemas.microsoft.com/office/drawing/2014/main" id="{FD27D6B4-F631-74BA-8ECC-C2B32353C59F}"/>
              </a:ext>
            </a:extLst>
          </p:cNvPr>
          <p:cNvSpPr/>
          <p:nvPr/>
        </p:nvSpPr>
        <p:spPr>
          <a:xfrm>
            <a:off x="3229754" y="566241"/>
            <a:ext cx="5487401" cy="923330"/>
          </a:xfrm>
          <a:prstGeom prst="rect">
            <a:avLst/>
          </a:prstGeom>
          <a:noFill/>
        </p:spPr>
        <p:txBody>
          <a:bodyPr wrap="none" lIns="91440" tIns="45720" rIns="91440" bIns="45720">
            <a:spAutoFit/>
          </a:bodyPr>
          <a:lstStyle/>
          <a:p>
            <a:pPr algn="ctr"/>
            <a:r>
              <a:rPr lang="el-G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Συμπερασματικά</a:t>
            </a:r>
          </a:p>
        </p:txBody>
      </p:sp>
      <p:pic>
        <p:nvPicPr>
          <p:cNvPr id="7" name="Εικόνα 6" descr="Εικόνα που περιέχει κείμενο, στιγμιότυπο οθόνης, γραφιστική, γραφικά">
            <a:extLst>
              <a:ext uri="{FF2B5EF4-FFF2-40B4-BE49-F238E27FC236}">
                <a16:creationId xmlns:a16="http://schemas.microsoft.com/office/drawing/2014/main" id="{18C089E3-742A-E8AF-8302-7607E6458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596" y="4694341"/>
            <a:ext cx="4057158" cy="1798534"/>
          </a:xfrm>
          <a:prstGeom prst="rect">
            <a:avLst/>
          </a:prstGeom>
        </p:spPr>
      </p:pic>
    </p:spTree>
    <p:extLst>
      <p:ext uri="{BB962C8B-B14F-4D97-AF65-F5344CB8AC3E}">
        <p14:creationId xmlns:p14="http://schemas.microsoft.com/office/powerpoint/2010/main" val="10040544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DEA115-869E-0A9C-5F3A-A104D9270508}"/>
              </a:ext>
            </a:extLst>
          </p:cNvPr>
          <p:cNvSpPr>
            <a:spLocks noGrp="1"/>
          </p:cNvSpPr>
          <p:nvPr>
            <p:ph type="title"/>
          </p:nvPr>
        </p:nvSpPr>
        <p:spPr/>
        <p:txBody>
          <a:bodyPr/>
          <a:lstStyle/>
          <a:p>
            <a:endParaRPr lang="el-GR" dirty="0">
              <a:solidFill>
                <a:schemeClr val="bg1"/>
              </a:solidFill>
            </a:endParaRPr>
          </a:p>
        </p:txBody>
      </p:sp>
      <p:sp>
        <p:nvSpPr>
          <p:cNvPr id="3" name="Θέση περιεχομένου 2">
            <a:extLst>
              <a:ext uri="{FF2B5EF4-FFF2-40B4-BE49-F238E27FC236}">
                <a16:creationId xmlns:a16="http://schemas.microsoft.com/office/drawing/2014/main" id="{A59A9EE3-A376-7EBD-2F18-93C64077D458}"/>
              </a:ext>
            </a:extLst>
          </p:cNvPr>
          <p:cNvSpPr>
            <a:spLocks noGrp="1"/>
          </p:cNvSpPr>
          <p:nvPr>
            <p:ph idx="1"/>
          </p:nvPr>
        </p:nvSpPr>
        <p:spPr/>
        <p:txBody>
          <a:bodyPr/>
          <a:lstStyle/>
          <a:p>
            <a:pPr>
              <a:buFont typeface="Wingdings" panose="05000000000000000000" pitchFamily="2" charset="2"/>
              <a:buChar char="ü"/>
            </a:pP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support</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microsoft</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com</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el</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gr</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windows</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%80%</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%81%</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%83%</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%84%</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%83%</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%84%</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%85-%</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%85%</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%80%</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3%</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%83%</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%84%</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BC</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%85-%</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%80%</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%82-</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2025</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ed</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1-02</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5-1</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87-</a:t>
            </a:r>
            <a:r>
              <a:rPr lang="en-US" sz="1600" u="sng"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5</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-71999008</a:t>
            </a:r>
            <a:r>
              <a:rPr lang="en-US"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a:t>
            </a: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026</a:t>
            </a:r>
            <a:endPar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pPr>
            <a:r>
              <a:rPr lang="el-GR" sz="1600"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impapp.gr/%CE%B4%CE%B9%CE%B1%CE%B4%CE%AF%CE%BA%CF%84%CF%85%CE%BF/%CE%B1%CF%83%CF%86%CE%AC%CE%BB%CE%B5%CE%B9%CE%B1-%CF%83%CF%84%CE%BF-%CE%B4%CE%B9%CE%B1%CE%B4%CE%AF%CE%BA%CF%84%CF%85%CE%BF/%CE%BA%CE%B1%CE%BA%CF%8C%CE%B2%CE%BF%CF%85%CE%BB%CE%B1-%CF%80%CF%81%CE%BF%CE%B3%CF%81%CE%AC%CE%BC%CE%BC%CE%B1%CF%84%CE%B1/</a:t>
            </a:r>
            <a:endParaRPr lang="el-GR" sz="1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pPr>
            <a:r>
              <a:rPr lang="el-GR" sz="180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https://el.wikipedia.org/wiki/%CE%9A%CE%B1%CE%BA%CF%8C%CE%B2%CE%BF%CF%85%CE%BB%CE%BF_%CE%BB%CE%BF%CE%B3%CE%B9%CF%83%CE%BC%CE%B9%CE%BA%CF%8C</a:t>
            </a:r>
            <a:endParaRPr lang="el-GR"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buFont typeface="Wingdings" panose="05000000000000000000" pitchFamily="2" charset="2"/>
              <a:buChar char="ü"/>
            </a:pPr>
            <a:r>
              <a:rPr lang="el-GR" sz="1800"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https://www.microsoft.com/el-gr/security/business/security-101/what-is-malware</a:t>
            </a:r>
            <a:endParaRPr lang="el-GR"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buFont typeface="Wingdings" panose="05000000000000000000" pitchFamily="2" charset="2"/>
              <a:buChar char="ü"/>
            </a:pPr>
            <a:endParaRPr lang="en-US" dirty="0"/>
          </a:p>
        </p:txBody>
      </p:sp>
      <p:sp>
        <p:nvSpPr>
          <p:cNvPr id="6" name="Ορθογώνιο 5">
            <a:extLst>
              <a:ext uri="{FF2B5EF4-FFF2-40B4-BE49-F238E27FC236}">
                <a16:creationId xmlns:a16="http://schemas.microsoft.com/office/drawing/2014/main" id="{D14F91D5-AED2-570D-298A-02EEFEE7AC73}"/>
              </a:ext>
            </a:extLst>
          </p:cNvPr>
          <p:cNvSpPr/>
          <p:nvPr/>
        </p:nvSpPr>
        <p:spPr>
          <a:xfrm>
            <a:off x="5044462" y="566241"/>
            <a:ext cx="2287806" cy="923330"/>
          </a:xfrm>
          <a:prstGeom prst="rect">
            <a:avLst/>
          </a:prstGeom>
          <a:noFill/>
        </p:spPr>
        <p:txBody>
          <a:bodyPr wrap="none" lIns="91440" tIns="45720" rIns="91440" bIns="45720">
            <a:spAutoFit/>
          </a:bodyPr>
          <a:lstStyle/>
          <a:p>
            <a:pPr algn="ctr"/>
            <a:r>
              <a:rPr lang="el-G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ΠΗΓΕΣ</a:t>
            </a:r>
          </a:p>
        </p:txBody>
      </p:sp>
    </p:spTree>
    <p:extLst>
      <p:ext uri="{BB962C8B-B14F-4D97-AF65-F5344CB8AC3E}">
        <p14:creationId xmlns:p14="http://schemas.microsoft.com/office/powerpoint/2010/main" val="687282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969E2F-8C4E-E292-1ACB-6061FEF1B22B}"/>
              </a:ext>
            </a:extLst>
          </p:cNvPr>
          <p:cNvSpPr>
            <a:spLocks noGrp="1"/>
          </p:cNvSpPr>
          <p:nvPr>
            <p:ph type="title"/>
          </p:nvPr>
        </p:nvSpPr>
        <p:spPr>
          <a:xfrm>
            <a:off x="911224" y="136525"/>
            <a:ext cx="10515600" cy="1325563"/>
          </a:xfrm>
        </p:spPr>
        <p:txBody>
          <a:bodyPr/>
          <a:lstStyle/>
          <a:p>
            <a:pPr algn="ctr"/>
            <a:r>
              <a:rPr lang="el-GR" b="1" i="1" u="sng" dirty="0">
                <a:effectLst>
                  <a:outerShdw blurRad="38100" dist="38100" dir="2700000" algn="tl">
                    <a:srgbClr val="000000">
                      <a:alpha val="43137"/>
                    </a:srgbClr>
                  </a:outerShdw>
                </a:effectLst>
              </a:rPr>
              <a:t>Είδη κακόβουλου λογισμικού</a:t>
            </a:r>
          </a:p>
        </p:txBody>
      </p:sp>
      <p:sp>
        <p:nvSpPr>
          <p:cNvPr id="3" name="Θέση κειμένου 2">
            <a:extLst>
              <a:ext uri="{FF2B5EF4-FFF2-40B4-BE49-F238E27FC236}">
                <a16:creationId xmlns:a16="http://schemas.microsoft.com/office/drawing/2014/main" id="{29A76BB7-0501-5B61-EE9A-33D63DE5595B}"/>
              </a:ext>
            </a:extLst>
          </p:cNvPr>
          <p:cNvSpPr>
            <a:spLocks noGrp="1"/>
          </p:cNvSpPr>
          <p:nvPr>
            <p:ph type="body" idx="1"/>
          </p:nvPr>
        </p:nvSpPr>
        <p:spPr/>
        <p:txBody>
          <a:bodyPr/>
          <a:lstStyle/>
          <a:p>
            <a:endParaRPr lang="el-GR" dirty="0"/>
          </a:p>
        </p:txBody>
      </p:sp>
      <p:pic>
        <p:nvPicPr>
          <p:cNvPr id="9" name="Θέση περιεχομένου 8" descr="Εικόνα που περιέχει στιγμιότυπο οθόνης, κείμενο, νύχτα, κόκκινο">
            <a:extLst>
              <a:ext uri="{FF2B5EF4-FFF2-40B4-BE49-F238E27FC236}">
                <a16:creationId xmlns:a16="http://schemas.microsoft.com/office/drawing/2014/main" id="{415FDDDE-CBC2-7F5F-03F5-682CBC0429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5190" y="1348033"/>
            <a:ext cx="5157787" cy="5373442"/>
          </a:xfrm>
        </p:spPr>
      </p:pic>
      <p:sp>
        <p:nvSpPr>
          <p:cNvPr id="6" name="Θέση περιεχομένου 5">
            <a:extLst>
              <a:ext uri="{FF2B5EF4-FFF2-40B4-BE49-F238E27FC236}">
                <a16:creationId xmlns:a16="http://schemas.microsoft.com/office/drawing/2014/main" id="{31521101-B5F9-3F31-972A-B24FD865F140}"/>
              </a:ext>
            </a:extLst>
          </p:cNvPr>
          <p:cNvSpPr>
            <a:spLocks noGrp="1"/>
          </p:cNvSpPr>
          <p:nvPr>
            <p:ph sz="quarter" idx="4"/>
          </p:nvPr>
        </p:nvSpPr>
        <p:spPr>
          <a:xfrm>
            <a:off x="6169024" y="1244338"/>
            <a:ext cx="5183188" cy="5477137"/>
          </a:xfrm>
        </p:spPr>
        <p:txBody>
          <a:bodyPr numCol="2">
            <a:normAutofit fontScale="40000" lnSpcReduction="20000"/>
          </a:bodyPr>
          <a:lstStyle/>
          <a:p>
            <a:pPr lvl="0">
              <a:lnSpc>
                <a:spcPct val="107000"/>
              </a:lnSpc>
              <a:spcAft>
                <a:spcPts val="800"/>
              </a:spcAft>
              <a:buSzPts val="1000"/>
              <a:buFont typeface="Wingdings" panose="05000000000000000000" pitchFamily="2" charset="2"/>
              <a:buChar char="Ø"/>
              <a:tabLst>
                <a:tab pos="457200" algn="l"/>
              </a:tabLst>
            </a:pPr>
            <a:r>
              <a:rPr lang="el-GR" sz="4200" b="1" kern="100" dirty="0">
                <a:effectLst/>
                <a:latin typeface="Aptos" panose="020B0004020202020204" pitchFamily="34" charset="0"/>
                <a:ea typeface="Aptos" panose="020B0004020202020204" pitchFamily="34" charset="0"/>
                <a:cs typeface="Times New Roman" panose="02020603050405020304" pitchFamily="18" charset="0"/>
              </a:rPr>
              <a:t>Ηλεκτρονικό "ψάρεμα" </a:t>
            </a:r>
            <a:endParaRPr lang="el-GR" sz="4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200" b="1" kern="100" dirty="0">
                <a:effectLst/>
                <a:latin typeface="Aptos" panose="020B0004020202020204" pitchFamily="34" charset="0"/>
                <a:ea typeface="Aptos" panose="020B0004020202020204" pitchFamily="34" charset="0"/>
                <a:cs typeface="Times New Roman" panose="02020603050405020304" pitchFamily="18" charset="0"/>
              </a:rPr>
              <a:t>Λογισμικό </a:t>
            </a:r>
            <a:r>
              <a:rPr lang="el-GR" sz="4200" b="1" kern="100" dirty="0" err="1">
                <a:effectLst/>
                <a:latin typeface="Aptos" panose="020B0004020202020204" pitchFamily="34" charset="0"/>
                <a:ea typeface="Aptos" panose="020B0004020202020204" pitchFamily="34" charset="0"/>
                <a:cs typeface="Times New Roman" panose="02020603050405020304" pitchFamily="18" charset="0"/>
              </a:rPr>
              <a:t>spyware</a:t>
            </a:r>
            <a:endParaRPr lang="el-GR" sz="4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200" b="1" kern="100" dirty="0">
                <a:effectLst/>
                <a:latin typeface="Aptos" panose="020B0004020202020204" pitchFamily="34" charset="0"/>
                <a:ea typeface="Aptos" panose="020B0004020202020204" pitchFamily="34" charset="0"/>
                <a:cs typeface="Times New Roman" panose="02020603050405020304" pitchFamily="18" charset="0"/>
              </a:rPr>
              <a:t>Λογισμικό </a:t>
            </a:r>
            <a:r>
              <a:rPr lang="el-GR" sz="4200" b="1" kern="100" dirty="0" err="1">
                <a:effectLst/>
                <a:latin typeface="Aptos" panose="020B0004020202020204" pitchFamily="34" charset="0"/>
                <a:ea typeface="Aptos" panose="020B0004020202020204" pitchFamily="34" charset="0"/>
                <a:cs typeface="Times New Roman" panose="02020603050405020304" pitchFamily="18" charset="0"/>
              </a:rPr>
              <a:t>ανεπιθύμη</a:t>
            </a:r>
            <a:r>
              <a:rPr lang="en-US" sz="4200" b="1" kern="100" dirty="0">
                <a:effectLst/>
                <a:latin typeface="Aptos" panose="020B0004020202020204" pitchFamily="34" charset="0"/>
                <a:ea typeface="Aptos" panose="020B0004020202020204" pitchFamily="34" charset="0"/>
                <a:cs typeface="Times New Roman" panose="02020603050405020304" pitchFamily="18" charset="0"/>
              </a:rPr>
              <a:t>-</a:t>
            </a:r>
            <a:r>
              <a:rPr lang="el-GR" sz="4200" b="1" kern="100" dirty="0">
                <a:effectLst/>
                <a:latin typeface="Aptos" panose="020B0004020202020204" pitchFamily="34" charset="0"/>
                <a:ea typeface="Aptos" panose="020B0004020202020204" pitchFamily="34" charset="0"/>
                <a:cs typeface="Times New Roman" panose="02020603050405020304" pitchFamily="18" charset="0"/>
              </a:rPr>
              <a:t>των διαφημίσεων </a:t>
            </a:r>
            <a:r>
              <a:rPr lang="el-GR" sz="4200" b="1" kern="100" dirty="0" err="1">
                <a:effectLst/>
                <a:latin typeface="Aptos" panose="020B0004020202020204" pitchFamily="34" charset="0"/>
                <a:ea typeface="Aptos" panose="020B0004020202020204" pitchFamily="34" charset="0"/>
                <a:cs typeface="Times New Roman" panose="02020603050405020304" pitchFamily="18" charset="0"/>
              </a:rPr>
              <a:t>Viruses</a:t>
            </a:r>
            <a:endParaRPr lang="el-GR" sz="4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200" b="1" kern="100" dirty="0">
                <a:effectLst/>
                <a:latin typeface="Aptos" panose="020B0004020202020204" pitchFamily="34" charset="0"/>
                <a:ea typeface="Aptos" panose="020B0004020202020204" pitchFamily="34" charset="0"/>
                <a:cs typeface="Times New Roman" panose="02020603050405020304" pitchFamily="18" charset="0"/>
              </a:rPr>
              <a:t>Λογισμικά και </a:t>
            </a:r>
            <a:r>
              <a:rPr lang="el-GR" sz="4200" b="1" kern="100" dirty="0" err="1">
                <a:effectLst/>
                <a:latin typeface="Aptos" panose="020B0004020202020204" pitchFamily="34" charset="0"/>
                <a:ea typeface="Aptos" panose="020B0004020202020204" pitchFamily="34" charset="0"/>
                <a:cs typeface="Times New Roman" panose="02020603050405020304" pitchFamily="18" charset="0"/>
              </a:rPr>
              <a:t>κιτ</a:t>
            </a:r>
            <a:r>
              <a:rPr lang="el-GR" sz="4200" b="1" kern="100" dirty="0">
                <a:effectLst/>
                <a:latin typeface="Aptos" panose="020B0004020202020204" pitchFamily="34" charset="0"/>
                <a:ea typeface="Aptos" panose="020B0004020202020204" pitchFamily="34" charset="0"/>
                <a:cs typeface="Times New Roman" panose="02020603050405020304" pitchFamily="18" charset="0"/>
              </a:rPr>
              <a:t> εκμετάλλευσης ευπάθειας </a:t>
            </a:r>
            <a:endParaRPr lang="en-US" sz="4200" b="1"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200" b="1" kern="100" dirty="0">
                <a:effectLst/>
                <a:latin typeface="Aptos" panose="020B0004020202020204" pitchFamily="34" charset="0"/>
                <a:ea typeface="Aptos" panose="020B0004020202020204" pitchFamily="34" charset="0"/>
                <a:cs typeface="Times New Roman" panose="02020603050405020304" pitchFamily="18" charset="0"/>
              </a:rPr>
              <a:t>Κακόβουλο λογισμικό </a:t>
            </a:r>
            <a:r>
              <a:rPr lang="en-US" sz="4200" b="1" kern="100" dirty="0">
                <a:effectLst/>
                <a:latin typeface="Aptos" panose="020B0004020202020204" pitchFamily="34" charset="0"/>
                <a:ea typeface="Aptos" panose="020B0004020202020204" pitchFamily="34" charset="0"/>
                <a:cs typeface="Times New Roman" panose="02020603050405020304" pitchFamily="18" charset="0"/>
              </a:rPr>
              <a:t> </a:t>
            </a:r>
            <a:r>
              <a:rPr lang="el-GR" sz="4200" b="1" kern="100" dirty="0">
                <a:effectLst/>
                <a:latin typeface="Aptos" panose="020B0004020202020204" pitchFamily="34" charset="0"/>
                <a:ea typeface="Aptos" panose="020B0004020202020204" pitchFamily="34" charset="0"/>
                <a:cs typeface="Times New Roman" panose="02020603050405020304" pitchFamily="18" charset="0"/>
              </a:rPr>
              <a:t>χωρίς αρχεία </a:t>
            </a:r>
            <a:endParaRPr lang="el-GR" sz="4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200" b="1" kern="100" dirty="0">
                <a:effectLst/>
                <a:latin typeface="Aptos" panose="020B0004020202020204" pitchFamily="34" charset="0"/>
                <a:ea typeface="Aptos" panose="020B0004020202020204" pitchFamily="34" charset="0"/>
                <a:cs typeface="Times New Roman" panose="02020603050405020304" pitchFamily="18" charset="0"/>
              </a:rPr>
              <a:t>Λογισμικό κακόβουλης λειτουργίας μακροεντολών</a:t>
            </a:r>
            <a:endParaRPr lang="en-US" sz="4200" b="1"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200" b="1" kern="100" dirty="0" err="1">
                <a:effectLst/>
                <a:latin typeface="Aptos" panose="020B0004020202020204" pitchFamily="34" charset="0"/>
                <a:ea typeface="Aptos" panose="020B0004020202020204" pitchFamily="34" charset="0"/>
                <a:cs typeface="Times New Roman" panose="02020603050405020304" pitchFamily="18" charset="0"/>
              </a:rPr>
              <a:t>Ransomware</a:t>
            </a:r>
            <a:endParaRPr lang="el-GR" sz="42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err="1">
                <a:effectLst/>
                <a:latin typeface="Aptos" panose="020B0004020202020204" pitchFamily="34" charset="0"/>
                <a:ea typeface="Aptos" panose="020B0004020202020204" pitchFamily="34" charset="0"/>
                <a:cs typeface="Times New Roman" panose="02020603050405020304" pitchFamily="18" charset="0"/>
              </a:rPr>
              <a:t>Rootkits</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a:effectLst/>
                <a:latin typeface="Aptos" panose="020B0004020202020204" pitchFamily="34" charset="0"/>
                <a:ea typeface="Aptos" panose="020B0004020202020204" pitchFamily="34" charset="0"/>
                <a:cs typeface="Times New Roman" panose="02020603050405020304" pitchFamily="18" charset="0"/>
              </a:rPr>
              <a:t>Επιθέσεις αλυσίδας εφοδιασμού</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a:effectLst/>
                <a:latin typeface="Aptos" panose="020B0004020202020204" pitchFamily="34" charset="0"/>
                <a:ea typeface="Aptos" panose="020B0004020202020204" pitchFamily="34" charset="0"/>
                <a:cs typeface="Times New Roman" panose="02020603050405020304" pitchFamily="18" charset="0"/>
              </a:rPr>
              <a:t>Απάτες τεχνικής υποστήριξης</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a:effectLst/>
                <a:latin typeface="Aptos" panose="020B0004020202020204" pitchFamily="34" charset="0"/>
                <a:ea typeface="Aptos" panose="020B0004020202020204" pitchFamily="34" charset="0"/>
                <a:cs typeface="Times New Roman" panose="02020603050405020304" pitchFamily="18" charset="0"/>
              </a:rPr>
              <a:t>Ανεπιθύμητο λογισμικό</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a:effectLst/>
                <a:latin typeface="Aptos" panose="020B0004020202020204" pitchFamily="34" charset="0"/>
                <a:ea typeface="Aptos" panose="020B0004020202020204" pitchFamily="34" charset="0"/>
                <a:cs typeface="Times New Roman" panose="02020603050405020304" pitchFamily="18" charset="0"/>
              </a:rPr>
              <a:t>Ιοί τύπου </a:t>
            </a:r>
            <a:r>
              <a:rPr lang="el-GR" sz="4400" b="1" kern="100" dirty="0" err="1">
                <a:effectLst/>
                <a:latin typeface="Aptos" panose="020B0004020202020204" pitchFamily="34" charset="0"/>
                <a:ea typeface="Aptos" panose="020B0004020202020204" pitchFamily="34" charset="0"/>
                <a:cs typeface="Times New Roman" panose="02020603050405020304" pitchFamily="18" charset="0"/>
              </a:rPr>
              <a:t>Worm</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err="1">
                <a:effectLst/>
                <a:latin typeface="Aptos" panose="020B0004020202020204" pitchFamily="34" charset="0"/>
                <a:ea typeface="Aptos" panose="020B0004020202020204" pitchFamily="34" charset="0"/>
                <a:cs typeface="Times New Roman" panose="02020603050405020304" pitchFamily="18" charset="0"/>
              </a:rPr>
              <a:t>Trojans</a:t>
            </a:r>
            <a:r>
              <a:rPr lang="el-GR" sz="44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4400" b="1" kern="100" dirty="0">
                <a:effectLst/>
                <a:latin typeface="Aptos" panose="020B0004020202020204" pitchFamily="34" charset="0"/>
                <a:ea typeface="Aptos" panose="020B0004020202020204" pitchFamily="34" charset="0"/>
                <a:cs typeface="Times New Roman" panose="02020603050405020304" pitchFamily="18" charset="0"/>
              </a:rPr>
              <a:t>horses</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el-GR" sz="4400" b="1" kern="100" dirty="0">
                <a:effectLst/>
                <a:latin typeface="Aptos" panose="020B0004020202020204" pitchFamily="34" charset="0"/>
                <a:ea typeface="Aptos" panose="020B0004020202020204" pitchFamily="34" charset="0"/>
                <a:cs typeface="Times New Roman" panose="02020603050405020304" pitchFamily="18" charset="0"/>
              </a:rPr>
              <a:t>Εξόρυξη νομισμάτων</a:t>
            </a:r>
            <a:endParaRPr lang="el-GR" sz="4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120560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D3B54D-C4DB-E84A-8092-D7A8DABDF166}"/>
              </a:ext>
            </a:extLst>
          </p:cNvPr>
          <p:cNvSpPr>
            <a:spLocks noGrp="1"/>
          </p:cNvSpPr>
          <p:nvPr>
            <p:ph type="title"/>
          </p:nvPr>
        </p:nvSpPr>
        <p:spPr/>
        <p:txBody>
          <a:bodyPr/>
          <a:lstStyle/>
          <a:p>
            <a:r>
              <a:rPr lang="el-GR" dirty="0"/>
              <a:t>Ηλεκτρονικό ψάρεμα</a:t>
            </a:r>
          </a:p>
        </p:txBody>
      </p:sp>
      <p:sp>
        <p:nvSpPr>
          <p:cNvPr id="3" name="Θέση περιεχομένου 2">
            <a:extLst>
              <a:ext uri="{FF2B5EF4-FFF2-40B4-BE49-F238E27FC236}">
                <a16:creationId xmlns:a16="http://schemas.microsoft.com/office/drawing/2014/main" id="{86C2A452-6E7B-1087-6C10-C7EB1865C811}"/>
              </a:ext>
            </a:extLst>
          </p:cNvPr>
          <p:cNvSpPr>
            <a:spLocks noGrp="1"/>
          </p:cNvSpPr>
          <p:nvPr>
            <p:ph idx="1"/>
          </p:nvPr>
        </p:nvSpPr>
        <p:spPr>
          <a:xfrm>
            <a:off x="838200" y="1637085"/>
            <a:ext cx="10515600" cy="4351338"/>
          </a:xfrm>
        </p:spPr>
        <p:txBody>
          <a:bodyPr>
            <a:noAutofit/>
          </a:bodyPr>
          <a:lstStyle/>
          <a:p>
            <a:pPr>
              <a:lnSpc>
                <a:spcPct val="150000"/>
              </a:lnSpc>
            </a:pPr>
            <a:r>
              <a:rPr lang="el-GR"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Μια </a:t>
            </a:r>
            <a:r>
              <a:rPr lang="el-GR"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επίθεση ηλεκτρονικού «ψαρέματος» </a:t>
            </a:r>
            <a:r>
              <a:rPr lang="el-GR"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προσποιείται ότι είναι μια αξιόπιστη πηγή προκειμένου να υποκλέψει ευαίσθητες πληροφορίες μέσω </a:t>
            </a:r>
            <a:r>
              <a:rPr lang="el-GR"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μηνυμάτων ηλεκτρονικού ταχυδρομείου, τοποθεσιών </a:t>
            </a:r>
            <a:r>
              <a:rPr lang="el-GR" sz="2400" b="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web</a:t>
            </a:r>
            <a:r>
              <a:rPr lang="el-GR"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μηνυμάτων κειμένου ή άλλων μορφών ηλεκτρονικής επικοινωνίας.</a:t>
            </a:r>
            <a:r>
              <a:rPr lang="el-GR"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Οι συνήθεις επιθέσεις υποκλέπτουν ονόματα χρηστών, κωδικούς πρόσβασης, στοιχεία πιστωτικών καρτών και τραπεζικές πληροφορίες. Αυτού του είδους οι επιθέσεις κακόβουλου λογισμικού μπορεί να οδηγήσουν σε κλοπή ταυτότητας ή σε κλοπή χρημάτων απευθείας από τον προσωπικό τραπεζικό λογαριασμό ή την πιστωτική κάρτα κάποιου ατόμου.</a:t>
            </a:r>
            <a:endParaRPr lang="el-GR" sz="2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descr="Εικόνα που περιέχει υπολογιστής, φορητός υπολογιστής, εξοπλισμός γραφείου, πλήκτρο διαστήματος">
            <a:extLst>
              <a:ext uri="{FF2B5EF4-FFF2-40B4-BE49-F238E27FC236}">
                <a16:creationId xmlns:a16="http://schemas.microsoft.com/office/drawing/2014/main" id="{F3D428B5-892F-F82A-3393-698A5A318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669" y="320675"/>
            <a:ext cx="2357030" cy="1325563"/>
          </a:xfrm>
          <a:prstGeom prst="rect">
            <a:avLst/>
          </a:prstGeom>
        </p:spPr>
      </p:pic>
    </p:spTree>
    <p:extLst>
      <p:ext uri="{BB962C8B-B14F-4D97-AF65-F5344CB8AC3E}">
        <p14:creationId xmlns:p14="http://schemas.microsoft.com/office/powerpoint/2010/main" val="3885535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AB810-9376-165F-C844-6D8ECA5AF161}"/>
              </a:ext>
            </a:extLst>
          </p:cNvPr>
          <p:cNvSpPr>
            <a:spLocks noGrp="1"/>
          </p:cNvSpPr>
          <p:nvPr>
            <p:ph type="title"/>
          </p:nvPr>
        </p:nvSpPr>
        <p:spPr/>
        <p:txBody>
          <a:bodyPr/>
          <a:lstStyle/>
          <a:p>
            <a:r>
              <a:rPr lang="el-GR" dirty="0"/>
              <a:t>Λογισμικό </a:t>
            </a:r>
            <a:r>
              <a:rPr lang="en-US" dirty="0"/>
              <a:t>spyware</a:t>
            </a:r>
            <a:endParaRPr lang="el-GR" dirty="0"/>
          </a:p>
        </p:txBody>
      </p:sp>
      <p:sp>
        <p:nvSpPr>
          <p:cNvPr id="3" name="Θέση περιεχομένου 2">
            <a:extLst>
              <a:ext uri="{FF2B5EF4-FFF2-40B4-BE49-F238E27FC236}">
                <a16:creationId xmlns:a16="http://schemas.microsoft.com/office/drawing/2014/main" id="{1ED6800B-2FA3-DBBB-E254-EB6F3BA5F228}"/>
              </a:ext>
            </a:extLst>
          </p:cNvPr>
          <p:cNvSpPr>
            <a:spLocks noGrp="1"/>
          </p:cNvSpPr>
          <p:nvPr>
            <p:ph idx="1"/>
          </p:nvPr>
        </p:nvSpPr>
        <p:spPr/>
        <p:txBody>
          <a:bodyPr>
            <a:normAutofit fontScale="77500" lnSpcReduction="20000"/>
          </a:bodyPr>
          <a:lstStyle/>
          <a:p>
            <a:pPr>
              <a:lnSpc>
                <a:spcPct val="160000"/>
              </a:lnSpc>
            </a:pPr>
            <a:r>
              <a:rPr lang="el-GR" sz="40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Το λογισμικό </a:t>
            </a:r>
            <a:r>
              <a:rPr lang="el-GR" sz="4000" b="1" kern="100" dirty="0" err="1">
                <a:solidFill>
                  <a:srgbClr val="FFFF00"/>
                </a:solidFill>
                <a:effectLst/>
                <a:latin typeface="Calibri" panose="020F0502020204030204" pitchFamily="34" charset="0"/>
                <a:ea typeface="Calibri" panose="020F0502020204030204" pitchFamily="34" charset="0"/>
                <a:cs typeface="Calibri" panose="020F0502020204030204" pitchFamily="34" charset="0"/>
              </a:rPr>
              <a:t>spyware</a:t>
            </a:r>
            <a:r>
              <a:rPr lang="el-GR" sz="40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l-GR" sz="4000"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λειτουργεί εγκαθιστώντας τον εαυτό του σε μια συσκευή χωρίς τη συγκατάθεση κάποιου ή την παροχή επαρκούς ειδοποίησης. Μετά την εγκατάσταση, μπορεί να παρακολουθεί τη συμπεριφορά στο Internet, να συλλέγει ευαίσθητες πληροφορίες, να αλλάζει τις ρυθμίσεις της συσκευής και να μειώνει τις επιδόσεις της συσκευής.</a:t>
            </a:r>
          </a:p>
          <a:p>
            <a:endParaRPr lang="el-GR" dirty="0"/>
          </a:p>
        </p:txBody>
      </p:sp>
      <p:pic>
        <p:nvPicPr>
          <p:cNvPr id="6" name="Εικόνα 5" descr="Εικόνα που περιέχει κείμενο, στιγμιότυπο οθόνης, γραμματοσειρά, γραφικά">
            <a:extLst>
              <a:ext uri="{FF2B5EF4-FFF2-40B4-BE49-F238E27FC236}">
                <a16:creationId xmlns:a16="http://schemas.microsoft.com/office/drawing/2014/main" id="{A7E91039-5EA0-1F80-0EFC-23F825F87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686" y="230188"/>
            <a:ext cx="2573517" cy="1447603"/>
          </a:xfrm>
          <a:prstGeom prst="rect">
            <a:avLst/>
          </a:prstGeom>
        </p:spPr>
      </p:pic>
    </p:spTree>
    <p:extLst>
      <p:ext uri="{BB962C8B-B14F-4D97-AF65-F5344CB8AC3E}">
        <p14:creationId xmlns:p14="http://schemas.microsoft.com/office/powerpoint/2010/main" val="1752641233"/>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E3DEB5-B442-EA5E-99F3-177B60ED88F9}"/>
              </a:ext>
            </a:extLst>
          </p:cNvPr>
          <p:cNvSpPr>
            <a:spLocks noGrp="1"/>
          </p:cNvSpPr>
          <p:nvPr>
            <p:ph type="title"/>
          </p:nvPr>
        </p:nvSpPr>
        <p:spPr/>
        <p:txBody>
          <a:bodyPr/>
          <a:lstStyle/>
          <a:p>
            <a:r>
              <a:rPr lang="el-GR" dirty="0"/>
              <a:t>Λογισμικό ανεπιθύμητων διαφημίσεων </a:t>
            </a:r>
            <a:br>
              <a:rPr lang="el-GR" dirty="0"/>
            </a:br>
            <a:r>
              <a:rPr lang="en-US" dirty="0"/>
              <a:t>                               </a:t>
            </a:r>
            <a:r>
              <a:rPr lang="el-GR" sz="2400" dirty="0"/>
              <a:t>(</a:t>
            </a:r>
            <a:r>
              <a:rPr lang="en-US" sz="2400" dirty="0"/>
              <a:t>Adware)</a:t>
            </a:r>
            <a:endParaRPr lang="el-GR" sz="2400" dirty="0"/>
          </a:p>
        </p:txBody>
      </p:sp>
      <p:sp>
        <p:nvSpPr>
          <p:cNvPr id="3" name="Θέση περιεχομένου 2">
            <a:extLst>
              <a:ext uri="{FF2B5EF4-FFF2-40B4-BE49-F238E27FC236}">
                <a16:creationId xmlns:a16="http://schemas.microsoft.com/office/drawing/2014/main" id="{54AFA006-8040-321A-F724-97F6FF0F4E3E}"/>
              </a:ext>
            </a:extLst>
          </p:cNvPr>
          <p:cNvSpPr>
            <a:spLocks noGrp="1"/>
          </p:cNvSpPr>
          <p:nvPr>
            <p:ph idx="1"/>
          </p:nvPr>
        </p:nvSpPr>
        <p:spPr/>
        <p:txBody>
          <a:bodyPr>
            <a:normAutofit fontScale="92500" lnSpcReduction="10000"/>
          </a:bodyPr>
          <a:lstStyle/>
          <a:p>
            <a:pPr>
              <a:lnSpc>
                <a:spcPct val="150000"/>
              </a:lnSpc>
            </a:pPr>
            <a:r>
              <a:rPr lang="el-GR" sz="26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Όπως και το λογισμικό </a:t>
            </a:r>
            <a:r>
              <a:rPr lang="el-GR" sz="26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spyware</a:t>
            </a:r>
            <a:r>
              <a:rPr lang="el-GR" sz="26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το </a:t>
            </a:r>
            <a:r>
              <a:rPr lang="el-GR" sz="2600" b="1"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Adware</a:t>
            </a:r>
            <a:r>
              <a:rPr lang="el-GR" sz="26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εγκαθίσταται σε μια συσκευή χωρίς τη συγκατάθεση κάποιου. Ωστόσο, στην περίπτωση του λογισμικού ανεπιθύμητων διαφημίσεων, η εστίαση είναι στην εμφάνιση επιθετικών διαφημίσεων, συχνά σε μορφή αναδυόμενων παραθύρων, για να κερδίσουν χρήματα από τα κλικ. Οι πιο επικίνδυνοι τύποι λογισμικού ανεπιθύμητων διαφημίσεων μπορούν επίσης να εγκαταστήσουν πρόσθετο λογισμικό, να αλλάξουν τις ρυθμίσεις του προγράμματος περιήγησης και να κάνουν μια συσκευή ευάλωτη σε άλλες επιθέσεις κακόβουλου λογισμικού.</a:t>
            </a:r>
            <a:endParaRPr lang="en-US" sz="26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endParaRPr lang="el-GR" sz="2600" dirty="0">
              <a:solidFill>
                <a:srgbClr val="00B050"/>
              </a:solidFill>
            </a:endParaRPr>
          </a:p>
        </p:txBody>
      </p:sp>
      <p:pic>
        <p:nvPicPr>
          <p:cNvPr id="6" name="Εικόνα 5" descr="Εικόνα που περιέχει κείμενο, λογισμικό, τοποθεσία web, εικονίδιο υπολογιστή">
            <a:extLst>
              <a:ext uri="{FF2B5EF4-FFF2-40B4-BE49-F238E27FC236}">
                <a16:creationId xmlns:a16="http://schemas.microsoft.com/office/drawing/2014/main" id="{0E4FF781-50D3-7AB6-F49C-0E14029D3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338" y="5559927"/>
            <a:ext cx="1478697" cy="932948"/>
          </a:xfrm>
          <a:prstGeom prst="rect">
            <a:avLst/>
          </a:prstGeom>
        </p:spPr>
      </p:pic>
    </p:spTree>
    <p:extLst>
      <p:ext uri="{BB962C8B-B14F-4D97-AF65-F5344CB8AC3E}">
        <p14:creationId xmlns:p14="http://schemas.microsoft.com/office/powerpoint/2010/main" val="3378189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EB77D-2728-C86B-002E-C18A21F10415}"/>
              </a:ext>
            </a:extLst>
          </p:cNvPr>
          <p:cNvSpPr>
            <a:spLocks noGrp="1"/>
          </p:cNvSpPr>
          <p:nvPr>
            <p:ph type="title"/>
          </p:nvPr>
        </p:nvSpPr>
        <p:spPr/>
        <p:txBody>
          <a:bodyPr/>
          <a:lstStyle/>
          <a:p>
            <a:r>
              <a:rPr lang="en-US" dirty="0"/>
              <a:t>Viruses</a:t>
            </a:r>
            <a:endParaRPr lang="el-GR" dirty="0"/>
          </a:p>
        </p:txBody>
      </p:sp>
      <p:sp>
        <p:nvSpPr>
          <p:cNvPr id="3" name="Θέση περιεχομένου 2">
            <a:extLst>
              <a:ext uri="{FF2B5EF4-FFF2-40B4-BE49-F238E27FC236}">
                <a16:creationId xmlns:a16="http://schemas.microsoft.com/office/drawing/2014/main" id="{BB200516-FD3F-9AFF-FBDF-750F9CCCB293}"/>
              </a:ext>
            </a:extLst>
          </p:cNvPr>
          <p:cNvSpPr>
            <a:spLocks noGrp="1"/>
          </p:cNvSpPr>
          <p:nvPr>
            <p:ph idx="1"/>
          </p:nvPr>
        </p:nvSpPr>
        <p:spPr/>
        <p:txBody>
          <a:bodyPr>
            <a:normAutofit/>
          </a:bodyPr>
          <a:lstStyle/>
          <a:p>
            <a:pPr>
              <a:lnSpc>
                <a:spcPct val="150000"/>
              </a:lnSpc>
            </a:pPr>
            <a:r>
              <a:rPr lang="el-GR" sz="32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Οι ιοί έχουν σχεδιαστεί για να παρεμβαίνουν στην κανονική λειτουργία μιας συσκευής καταγράφοντας, αλλοιώνοντας ή διαγράφοντας τα δεδομένα της. Συχνά εξαπλώνονται σε άλλες συσκευές, εξαπατώντας τους χρήστες να ανοίξουν κακόβουλα αρχεία.</a:t>
            </a:r>
            <a:endParaRPr lang="el-GR" sz="3200" dirty="0">
              <a:solidFill>
                <a:srgbClr val="FFC00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755BF423-7EE8-0E39-EB56-7894F9F2E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915" y="4995206"/>
            <a:ext cx="2182146" cy="1634503"/>
          </a:xfrm>
          <a:prstGeom prst="rect">
            <a:avLst/>
          </a:prstGeom>
        </p:spPr>
      </p:pic>
    </p:spTree>
    <p:extLst>
      <p:ext uri="{BB962C8B-B14F-4D97-AF65-F5344CB8AC3E}">
        <p14:creationId xmlns:p14="http://schemas.microsoft.com/office/powerpoint/2010/main" val="186092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EFE8C-AB4C-77DD-7907-1ED3B59C1BD2}"/>
              </a:ext>
            </a:extLst>
          </p:cNvPr>
          <p:cNvSpPr>
            <a:spLocks noGrp="1"/>
          </p:cNvSpPr>
          <p:nvPr>
            <p:ph type="title"/>
          </p:nvPr>
        </p:nvSpPr>
        <p:spPr/>
        <p:txBody>
          <a:bodyPr/>
          <a:lstStyle/>
          <a:p>
            <a:r>
              <a:rPr lang="el-GR" dirty="0"/>
              <a:t>Λογισμικά και </a:t>
            </a:r>
            <a:r>
              <a:rPr lang="el-GR" dirty="0" err="1"/>
              <a:t>κιτ</a:t>
            </a:r>
            <a:r>
              <a:rPr lang="el-GR" dirty="0"/>
              <a:t> εκμετάλλευσης ευπάθειας</a:t>
            </a:r>
          </a:p>
        </p:txBody>
      </p:sp>
      <p:sp>
        <p:nvSpPr>
          <p:cNvPr id="3" name="Θέση περιεχομένου 2">
            <a:extLst>
              <a:ext uri="{FF2B5EF4-FFF2-40B4-BE49-F238E27FC236}">
                <a16:creationId xmlns:a16="http://schemas.microsoft.com/office/drawing/2014/main" id="{AEBDF409-C9E4-4AC0-43BE-211DF52475DB}"/>
              </a:ext>
            </a:extLst>
          </p:cNvPr>
          <p:cNvSpPr>
            <a:spLocks noGrp="1"/>
          </p:cNvSpPr>
          <p:nvPr>
            <p:ph idx="1"/>
          </p:nvPr>
        </p:nvSpPr>
        <p:spPr/>
        <p:txBody>
          <a:bodyPr>
            <a:normAutofit lnSpcReduction="10000"/>
          </a:bodyPr>
          <a:lstStyle/>
          <a:p>
            <a:pPr>
              <a:lnSpc>
                <a:spcPct val="150000"/>
              </a:lnSpc>
              <a:spcAft>
                <a:spcPts val="800"/>
              </a:spcAft>
            </a:pP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Τα </a:t>
            </a:r>
            <a:r>
              <a:rPr lang="el-GR" sz="1900" b="1"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προγράμματα εκμετάλλευσης ευπάθειας</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χρησιμοποιούν ευπάθειες στο λογισμικό για να παρακάμψουν τις δικλείδες ασφαλείας ενός υπολογιστή και να «μολύνουν» μια συσκευή. </a:t>
            </a:r>
          </a:p>
          <a:p>
            <a:pPr>
              <a:lnSpc>
                <a:spcPct val="150000"/>
              </a:lnSpc>
              <a:spcAft>
                <a:spcPts val="800"/>
              </a:spcAft>
            </a:pP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Τα </a:t>
            </a:r>
            <a:r>
              <a:rPr lang="el-GR" sz="1900" b="1" kern="100" dirty="0" err="1">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κιτ</a:t>
            </a:r>
            <a:r>
              <a:rPr lang="el-GR" sz="1900" b="1"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εκμετάλλευσης ευπαθειών</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περιέχουν μια </a:t>
            </a:r>
            <a:r>
              <a:rPr lang="el-GR" sz="1900" b="1"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συλλογή από προγράμματα</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εκμετάλλευσης που ανιχνεύουν διαφορετικούς τύπους ευπαθειών λογισμικού. Εάν τους εντοπίσουν, τα </a:t>
            </a:r>
            <a:r>
              <a:rPr lang="el-GR" sz="1900" kern="100" dirty="0" err="1">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κιτ</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αναπτύσσουν πρόσθετο κακόβουλο λογισμικό.</a:t>
            </a:r>
          </a:p>
          <a:p>
            <a:pPr>
              <a:lnSpc>
                <a:spcPct val="150000"/>
              </a:lnSpc>
              <a:spcAft>
                <a:spcPts val="800"/>
              </a:spcAft>
            </a:pP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Τα προγράμματα εκμετάλλευσης ευπαθειών και τα </a:t>
            </a:r>
            <a:r>
              <a:rPr lang="el-GR" sz="1900" kern="100" dirty="0" err="1">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κιτ</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εκμετάλλευσης ευπαθειών συνήθως βασίζονται σε κακόβουλες τοποθεσίες Web ή συνημμένα μηνύματα ηλεκτρονικού ταχυδρομείου, αλλά μερικές φορές κρύβονται επίσης σε διαφημίσεις σε νόμιμες τοποθεσίες </a:t>
            </a:r>
            <a:r>
              <a:rPr lang="el-GR" sz="1900" kern="100" dirty="0" err="1">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web</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r>
              <a:rPr lang="el-GR" sz="1900" b="1"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χωρίς να το γνωρίζει</a:t>
            </a:r>
            <a:r>
              <a:rPr lang="el-GR" sz="19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η τοποθεσία Web</a:t>
            </a:r>
            <a:r>
              <a:rPr lang="el-GR" sz="1800" kern="100" dirty="0">
                <a:solidFill>
                  <a:schemeClr val="accent5">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a:t>
            </a:r>
          </a:p>
          <a:p>
            <a:endParaRPr lang="el-GR" dirty="0"/>
          </a:p>
        </p:txBody>
      </p:sp>
      <p:pic>
        <p:nvPicPr>
          <p:cNvPr id="6" name="Εικόνα 5" descr="Εικόνα που περιέχει κείμενο, στιγμιότυπο οθόνης, γραφιστική, σχεδίαση">
            <a:extLst>
              <a:ext uri="{FF2B5EF4-FFF2-40B4-BE49-F238E27FC236}">
                <a16:creationId xmlns:a16="http://schemas.microsoft.com/office/drawing/2014/main" id="{CE5FA967-AEF6-B4CF-3789-784F5383F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607" y="5618647"/>
            <a:ext cx="1336038" cy="920265"/>
          </a:xfrm>
          <a:prstGeom prst="rect">
            <a:avLst/>
          </a:prstGeom>
        </p:spPr>
      </p:pic>
    </p:spTree>
    <p:extLst>
      <p:ext uri="{BB962C8B-B14F-4D97-AF65-F5344CB8AC3E}">
        <p14:creationId xmlns:p14="http://schemas.microsoft.com/office/powerpoint/2010/main" val="500670730"/>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52C3A5-ED69-C2DD-4C48-E4433E375606}"/>
              </a:ext>
            </a:extLst>
          </p:cNvPr>
          <p:cNvSpPr>
            <a:spLocks noGrp="1"/>
          </p:cNvSpPr>
          <p:nvPr>
            <p:ph type="title"/>
          </p:nvPr>
        </p:nvSpPr>
        <p:spPr/>
        <p:txBody>
          <a:bodyPr/>
          <a:lstStyle/>
          <a:p>
            <a:r>
              <a:rPr lang="el-GR" dirty="0"/>
              <a:t>Κακόβουλο λογισμικό χωρίς αρχεία</a:t>
            </a:r>
          </a:p>
        </p:txBody>
      </p:sp>
      <p:sp>
        <p:nvSpPr>
          <p:cNvPr id="3" name="Θέση περιεχομένου 2">
            <a:extLst>
              <a:ext uri="{FF2B5EF4-FFF2-40B4-BE49-F238E27FC236}">
                <a16:creationId xmlns:a16="http://schemas.microsoft.com/office/drawing/2014/main" id="{4069FF0F-A96C-5E72-D834-A16BA0090630}"/>
              </a:ext>
            </a:extLst>
          </p:cNvPr>
          <p:cNvSpPr>
            <a:spLocks noGrp="1"/>
          </p:cNvSpPr>
          <p:nvPr>
            <p:ph idx="1"/>
          </p:nvPr>
        </p:nvSpPr>
        <p:spPr/>
        <p:txBody>
          <a:bodyPr>
            <a:normAutofit fontScale="92500" lnSpcReduction="20000"/>
          </a:bodyPr>
          <a:lstStyle/>
          <a:p>
            <a:pPr>
              <a:lnSpc>
                <a:spcPct val="150000"/>
              </a:lnSpc>
            </a:pPr>
            <a:r>
              <a:rPr lang="el-GR" sz="3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Αυτός ο τύπος επίθεσης στον κυβερνοχώρο περιγράφει ευρέως το κακόβουλο λογισμικό που δεν βασίζεται σε αρχεία, όπως ένα «μολυσμένο» συνημμένο ηλεκτρονικού ταχυδρομείου, για να παραβιάσει ένα δίκτυο. Οι απειλές χωρίς αρχεία είναι ιδιαίτερα δύσκολο να εντοπιστούν και να καταργηθούν, επειδή τα περισσότερα προγράμματα προστασίας από ιούς δεν είναι κατασκευασμένα για να σαρώνουν υλικό λογισμικό.</a:t>
            </a:r>
            <a:endParaRPr lang="el-GR" sz="3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descr="Εικόνα που περιέχει κείμενο, στιγμιότυπο οθόνης, ηλεκτρονικές συσκευές&#10;&#10;Περιγραφή που δημιουργήθηκε αυτόματα">
            <a:extLst>
              <a:ext uri="{FF2B5EF4-FFF2-40B4-BE49-F238E27FC236}">
                <a16:creationId xmlns:a16="http://schemas.microsoft.com/office/drawing/2014/main" id="{66A140AA-0172-B107-9028-6DA61C2A7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482" y="365125"/>
            <a:ext cx="1974318" cy="1250954"/>
          </a:xfrm>
          <a:prstGeom prst="rect">
            <a:avLst/>
          </a:prstGeom>
        </p:spPr>
      </p:pic>
      <p:pic>
        <p:nvPicPr>
          <p:cNvPr id="8" name="Εικόνα 7" descr="Εικόνα που περιέχει σημαία, σύμβολο, στιγμιότυπο οθόνης">
            <a:extLst>
              <a:ext uri="{FF2B5EF4-FFF2-40B4-BE49-F238E27FC236}">
                <a16:creationId xmlns:a16="http://schemas.microsoft.com/office/drawing/2014/main" id="{337540FD-6933-0CD3-A455-2581DC3A0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437" y="5501929"/>
            <a:ext cx="2194763" cy="1111272"/>
          </a:xfrm>
          <a:prstGeom prst="rect">
            <a:avLst/>
          </a:prstGeom>
        </p:spPr>
      </p:pic>
    </p:spTree>
    <p:extLst>
      <p:ext uri="{BB962C8B-B14F-4D97-AF65-F5344CB8AC3E}">
        <p14:creationId xmlns:p14="http://schemas.microsoft.com/office/powerpoint/2010/main" val="184399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1883</Words>
  <Application>Microsoft Office PowerPoint</Application>
  <PresentationFormat>Ευρεία οθόνη</PresentationFormat>
  <Paragraphs>76</Paragraphs>
  <Slides>21</Slides>
  <Notes>0</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Aptos</vt:lpstr>
      <vt:lpstr>Aptos Display</vt:lpstr>
      <vt:lpstr>Arial</vt:lpstr>
      <vt:lpstr>Calibri</vt:lpstr>
      <vt:lpstr>Wingdings</vt:lpstr>
      <vt:lpstr>Office Theme</vt:lpstr>
      <vt:lpstr>Κακόβουλο  Λογισμικό (Malware)</vt:lpstr>
      <vt:lpstr>Τι είναι το κακόβουλο λογισμικό;</vt:lpstr>
      <vt:lpstr>Είδη κακόβουλου λογισμικού</vt:lpstr>
      <vt:lpstr>Ηλεκτρονικό ψάρεμα</vt:lpstr>
      <vt:lpstr>Λογισμικό spyware</vt:lpstr>
      <vt:lpstr>Λογισμικό ανεπιθύμητων διαφημίσεων                                 (Adware)</vt:lpstr>
      <vt:lpstr>Viruses</vt:lpstr>
      <vt:lpstr>Λογισμικά και κιτ εκμετάλλευσης ευπάθειας</vt:lpstr>
      <vt:lpstr>Κακόβουλο λογισμικό χωρίς αρχεία</vt:lpstr>
      <vt:lpstr>Λογισμικό κακόβουλης λειτουργίας μακροεντολών</vt:lpstr>
      <vt:lpstr>Ransomware</vt:lpstr>
      <vt:lpstr>Rootkits</vt:lpstr>
      <vt:lpstr>Επιθέσεις αλυσίδας εφοδιασμού</vt:lpstr>
      <vt:lpstr>Απάτες τεχνικής υποστήριξης</vt:lpstr>
      <vt:lpstr>Ανεπιθύμητο λογισμικό</vt:lpstr>
      <vt:lpstr>Ιοί τύπου Worm</vt:lpstr>
      <vt:lpstr>Trojans (Δούρειοι Ίπποι)</vt:lpstr>
      <vt:lpstr>Εξόρυξη νομισμάτων</vt:lpstr>
      <vt:lpstr>Πως να προστατευτούμε από τα κακόβουλα λογισμικά;</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Panos Alexopoulos</dc:creator>
  <cp:lastModifiedBy>Panos Alexopoulos</cp:lastModifiedBy>
  <cp:revision>1</cp:revision>
  <dcterms:created xsi:type="dcterms:W3CDTF">2024-12-27T13:06:43Z</dcterms:created>
  <dcterms:modified xsi:type="dcterms:W3CDTF">2025-01-11T10:28:26Z</dcterms:modified>
</cp:coreProperties>
</file>