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10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54FF188-814B-3510-6F36-2AA57C29A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337" y="2336951"/>
            <a:ext cx="7766936" cy="1646302"/>
          </a:xfrm>
        </p:spPr>
        <p:txBody>
          <a:bodyPr/>
          <a:lstStyle/>
          <a:p>
            <a:r>
              <a:rPr lang="el-GR" dirty="0"/>
              <a:t>Θείες λειτουργίες </a:t>
            </a:r>
            <a:br>
              <a:rPr lang="el-GR" dirty="0"/>
            </a:br>
            <a:r>
              <a:rPr lang="el-GR" dirty="0" err="1"/>
              <a:t>Αγγελινα</a:t>
            </a:r>
            <a:r>
              <a:rPr lang="el-GR" dirty="0"/>
              <a:t> </a:t>
            </a:r>
            <a:r>
              <a:rPr lang="el-GR" dirty="0" err="1"/>
              <a:t>Κουτσουκου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Β2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A6CE1739-DA98-6C02-352F-95BC317F9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443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725260E-BD6C-BA14-01AA-0065DD64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EBFA25A-C15E-5863-87ED-3C57470C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θεία λειτουργία αποτελεί το κορυφαίο </a:t>
            </a:r>
            <a:r>
              <a:rPr lang="el-GR" sz="2400" dirty="0" err="1"/>
              <a:t>λατρευτικο</a:t>
            </a:r>
            <a:r>
              <a:rPr lang="el-GR" sz="2400" dirty="0"/>
              <a:t> γεγονός Χριστιανικών Εκκλησιών και μάλιστα των περισσότερων ανατολικών Ομολογιών το οποίο κορυφώνεται με την τέλεση της </a:t>
            </a:r>
            <a:r>
              <a:rPr lang="el-GR" sz="2400" dirty="0" err="1"/>
              <a:t>Θειας</a:t>
            </a:r>
            <a:r>
              <a:rPr lang="el-GR" sz="2400" dirty="0"/>
              <a:t> </a:t>
            </a:r>
            <a:r>
              <a:rPr lang="el-GR" sz="2400" dirty="0" err="1"/>
              <a:t>Ευχαριστιας</a:t>
            </a:r>
            <a:r>
              <a:rPr lang="el-GR" sz="2400" dirty="0"/>
              <a:t>. Ουσιαστικά αποτελεί το μυστήριο της Θείας </a:t>
            </a:r>
            <a:r>
              <a:rPr lang="el-GR" sz="2400" dirty="0" err="1"/>
              <a:t>Ευχαριστιας</a:t>
            </a:r>
            <a:r>
              <a:rPr lang="el-GR" sz="2400" dirty="0"/>
              <a:t>,  με τη διαμόρφωση που </a:t>
            </a:r>
            <a:r>
              <a:rPr lang="el-GR" sz="2400" dirty="0" err="1"/>
              <a:t>ορισε</a:t>
            </a:r>
            <a:r>
              <a:rPr lang="el-GR" sz="2400" dirty="0"/>
              <a:t> η Εκκλησία. Η </a:t>
            </a:r>
            <a:r>
              <a:rPr lang="el-GR" sz="2400" dirty="0" err="1"/>
              <a:t>Θεια</a:t>
            </a:r>
            <a:r>
              <a:rPr lang="el-GR" sz="2400" dirty="0"/>
              <a:t> Λειτουργία για τις Ομολογίες που την </a:t>
            </a:r>
            <a:r>
              <a:rPr lang="el-GR" sz="2400" dirty="0" err="1"/>
              <a:t>τελούν,δεν</a:t>
            </a:r>
            <a:r>
              <a:rPr lang="el-GR" sz="2400" dirty="0"/>
              <a:t> αποτελεί απλώς μια κοινή προσευχή, αλλά μια </a:t>
            </a:r>
            <a:r>
              <a:rPr lang="el-GR" sz="2400" dirty="0" err="1"/>
              <a:t>Θεοδοτη</a:t>
            </a:r>
            <a:r>
              <a:rPr lang="el-GR" sz="2400" dirty="0"/>
              <a:t> απόδοση τιμών ευχαριστιών με τη συμμετοχή των </a:t>
            </a:r>
            <a:r>
              <a:rPr lang="el-GR" sz="2400" dirty="0" err="1"/>
              <a:t>πιστων</a:t>
            </a:r>
            <a:r>
              <a:rPr lang="el-GR" sz="2400" dirty="0"/>
              <a:t> και των λειτουργικών πνευμάτων 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7980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CCF56B3-3CFE-B420-1AF9-AB5A49E3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</a:t>
            </a:r>
            <a:r>
              <a:rPr lang="el-GR" dirty="0" err="1"/>
              <a:t>Λειτουργιων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D36CD44-30DD-1F40-4C3E-088CBBB66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θεία λειτουργία του </a:t>
            </a:r>
            <a:r>
              <a:rPr lang="el-GR" sz="2400" dirty="0" err="1"/>
              <a:t>Ιακωβου</a:t>
            </a:r>
            <a:r>
              <a:rPr lang="el-GR" sz="2400" dirty="0"/>
              <a:t> του Αδελφό </a:t>
            </a:r>
            <a:r>
              <a:rPr lang="el-GR" sz="2400" dirty="0" err="1"/>
              <a:t>θεού.Τελειται</a:t>
            </a:r>
            <a:r>
              <a:rPr lang="el-GR" sz="2400" dirty="0"/>
              <a:t> 23 Οκτωβρίου και την Κυριακή μετά τα Χριστούγεννα </a:t>
            </a:r>
          </a:p>
          <a:p>
            <a:r>
              <a:rPr lang="el-GR" sz="2400" dirty="0"/>
              <a:t>Η θεία λειτουργία του Χρυσόστομου η οποία τελείται όλο τον χρόνο με εξαίρεση τις μέρες που τελούνται οι υπόλοιπες λειτουργίες</a:t>
            </a:r>
          </a:p>
          <a:p>
            <a:r>
              <a:rPr lang="el-GR" sz="2400" dirty="0"/>
              <a:t>Η θεία λειτουργία του Μεγάλου Βασιλείου που τελείται 10 φορές τον </a:t>
            </a:r>
            <a:r>
              <a:rPr lang="el-GR" sz="2400"/>
              <a:t>χρονο</a:t>
            </a:r>
          </a:p>
        </p:txBody>
      </p:sp>
    </p:spTree>
    <p:extLst>
      <p:ext uri="{BB962C8B-B14F-4D97-AF65-F5344CB8AC3E}">
        <p14:creationId xmlns:p14="http://schemas.microsoft.com/office/powerpoint/2010/main" val="11680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Προσαρμογή</PresentationFormat>
  <Paragraphs>9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Όψη</vt:lpstr>
      <vt:lpstr>Θείες λειτουργίες  Αγγελινα Κουτσουκου  Β2</vt:lpstr>
      <vt:lpstr>Παρουσίαση του PowerPoint</vt:lpstr>
      <vt:lpstr>Τύποι Λειτουργιων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Θείες λειτουργίες  Αγγελινα Κουτσουκου  Β2</dc:title>
  <dc:creator>olga fanaki</dc:creator>
  <cp:lastModifiedBy>IOANNA</cp:lastModifiedBy>
  <cp:revision>2</cp:revision>
  <dcterms:created xsi:type="dcterms:W3CDTF">2022-10-02T12:44:34Z</dcterms:created>
  <dcterms:modified xsi:type="dcterms:W3CDTF">2022-10-13T07:30:53Z</dcterms:modified>
</cp:coreProperties>
</file>