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7D99-EB2E-4F22-BF7D-C7143EA29D19}" type="datetimeFigureOut">
              <a:rPr lang="el-GR" smtClean="0"/>
              <a:t>28/5/2020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91C8-2A6A-48C2-8887-2F8D698CF8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66506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7D99-EB2E-4F22-BF7D-C7143EA29D19}" type="datetimeFigureOut">
              <a:rPr lang="el-GR" smtClean="0"/>
              <a:t>28/5/2020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91C8-2A6A-48C2-8887-2F8D698CF8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6478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7D99-EB2E-4F22-BF7D-C7143EA29D19}" type="datetimeFigureOut">
              <a:rPr lang="el-GR" smtClean="0"/>
              <a:t>28/5/2020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91C8-2A6A-48C2-8887-2F8D698CF8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0486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7D99-EB2E-4F22-BF7D-C7143EA29D19}" type="datetimeFigureOut">
              <a:rPr lang="el-GR" smtClean="0"/>
              <a:t>28/5/2020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91C8-2A6A-48C2-8887-2F8D698CF8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831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7D99-EB2E-4F22-BF7D-C7143EA29D19}" type="datetimeFigureOut">
              <a:rPr lang="el-GR" smtClean="0"/>
              <a:t>28/5/2020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91C8-2A6A-48C2-8887-2F8D698CF8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4069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7D99-EB2E-4F22-BF7D-C7143EA29D19}" type="datetimeFigureOut">
              <a:rPr lang="el-GR" smtClean="0"/>
              <a:t>28/5/2020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91C8-2A6A-48C2-8887-2F8D698CF8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2968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7D99-EB2E-4F22-BF7D-C7143EA29D19}" type="datetimeFigureOut">
              <a:rPr lang="el-GR" smtClean="0"/>
              <a:t>28/5/2020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91C8-2A6A-48C2-8887-2F8D698CF8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407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7D99-EB2E-4F22-BF7D-C7143EA29D19}" type="datetimeFigureOut">
              <a:rPr lang="el-GR" smtClean="0"/>
              <a:t>28/5/2020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91C8-2A6A-48C2-8887-2F8D698CF8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7058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7D99-EB2E-4F22-BF7D-C7143EA29D19}" type="datetimeFigureOut">
              <a:rPr lang="el-GR" smtClean="0"/>
              <a:t>28/5/2020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91C8-2A6A-48C2-8887-2F8D698CF8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6630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7D99-EB2E-4F22-BF7D-C7143EA29D19}" type="datetimeFigureOut">
              <a:rPr lang="el-GR" smtClean="0"/>
              <a:t>28/5/2020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91C8-2A6A-48C2-8887-2F8D698CF8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2406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7D99-EB2E-4F22-BF7D-C7143EA29D19}" type="datetimeFigureOut">
              <a:rPr lang="el-GR" smtClean="0"/>
              <a:t>28/5/2020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91C8-2A6A-48C2-8887-2F8D698CF8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0410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87D99-EB2E-4F22-BF7D-C7143EA29D19}" type="datetimeFigureOut">
              <a:rPr lang="el-GR" smtClean="0"/>
              <a:t>28/5/2020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591C8-2A6A-48C2-8887-2F8D698CF8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51599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407021" y="230832"/>
            <a:ext cx="3493827" cy="375128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Ξένοι Συγγραφείς</a:t>
            </a:r>
            <a:endParaRPr lang="el-G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l-GR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Ιούλιος </a:t>
            </a:r>
            <a:r>
              <a:rPr lang="el-GR" dirty="0" err="1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Βέρν</a:t>
            </a:r>
            <a:endParaRPr lang="el-G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l-GR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Μαρκ Τουέιν</a:t>
            </a:r>
            <a:endParaRPr lang="el-G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l-GR" dirty="0" err="1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Έκτορ</a:t>
            </a:r>
            <a:r>
              <a:rPr lang="el-GR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Μαλό</a:t>
            </a:r>
            <a:endParaRPr lang="el-G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l-GR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Κάρολος Ντίκενς</a:t>
            </a:r>
            <a:endParaRPr lang="el-G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l-GR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Ντάνιελ </a:t>
            </a:r>
            <a:r>
              <a:rPr lang="el-GR" dirty="0" err="1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Ντεφόε</a:t>
            </a:r>
            <a:endParaRPr lang="el-G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l-GR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Ράντγιαρντ Κίπλινγκ</a:t>
            </a:r>
            <a:endParaRPr lang="el-G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l-GR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Αλέξανδρος Δουμάς</a:t>
            </a:r>
            <a:endParaRPr lang="el-G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l-GR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Σέλμα Λάγκερλεφ</a:t>
            </a:r>
            <a:endParaRPr lang="el-G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l-GR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Τζακ </a:t>
            </a:r>
            <a:r>
              <a:rPr lang="el-GR" dirty="0" err="1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Λόντον</a:t>
            </a:r>
            <a:endParaRPr lang="el-G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l-GR" dirty="0" err="1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Αντουάν</a:t>
            </a:r>
            <a:r>
              <a:rPr lang="el-GR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ντε Σαιντ </a:t>
            </a:r>
            <a:r>
              <a:rPr lang="el-GR" dirty="0" err="1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Εξυπερύ</a:t>
            </a:r>
            <a:endParaRPr lang="el-G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l-GR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Όσκαρ </a:t>
            </a:r>
            <a:r>
              <a:rPr lang="el-GR" dirty="0" err="1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Ουάιλντ</a:t>
            </a:r>
            <a:endParaRPr lang="el-G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3773" y="729228"/>
            <a:ext cx="3766782" cy="493673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l-GR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Έλληνες Συγγραφείς</a:t>
            </a:r>
            <a:endParaRPr lang="el-G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Πηνελόπη Δέλτα</a:t>
            </a:r>
            <a:endParaRPr lang="el-G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dirty="0" err="1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Ζώρζ</a:t>
            </a:r>
            <a:r>
              <a:rPr lang="el-GR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Σαρή</a:t>
            </a:r>
            <a:endParaRPr lang="el-G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Ζαχαρίας Παπαντωνίου</a:t>
            </a:r>
            <a:endParaRPr lang="el-G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Αλέξανδρος Παπαδιαμάντης</a:t>
            </a:r>
            <a:endParaRPr lang="el-G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Αγγελική Βαρελά</a:t>
            </a:r>
            <a:endParaRPr lang="el-G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Μενέλαος </a:t>
            </a:r>
            <a:r>
              <a:rPr lang="el-GR" dirty="0" err="1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Λουντέμης</a:t>
            </a:r>
            <a:endParaRPr lang="el-G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Γαλάτεια Γρηγοριάδου-</a:t>
            </a:r>
            <a:r>
              <a:rPr lang="el-GR" dirty="0" err="1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Σουρέλη</a:t>
            </a:r>
            <a:endParaRPr lang="el-G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Ελένη Δικαίου</a:t>
            </a:r>
            <a:endParaRPr lang="el-G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Βαγγέλης Ηλιόπουλος</a:t>
            </a:r>
            <a:endParaRPr lang="el-G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Μαρία </a:t>
            </a:r>
            <a:r>
              <a:rPr lang="el-GR" dirty="0" err="1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Λαμπαδαρίδου</a:t>
            </a:r>
            <a:r>
              <a:rPr lang="el-GR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Πόθου</a:t>
            </a:r>
            <a:endParaRPr lang="el-G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Παπαθεοδώρου Βασίλης</a:t>
            </a:r>
            <a:endParaRPr lang="el-G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l-GR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Αντώνης </a:t>
            </a:r>
            <a:r>
              <a:rPr lang="el-GR" dirty="0" err="1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Παπαθεοδούλου</a:t>
            </a:r>
            <a:endParaRPr lang="el-G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dirty="0" err="1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Κίρα</a:t>
            </a:r>
            <a:r>
              <a:rPr lang="el-GR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Σίνου</a:t>
            </a:r>
            <a:endParaRPr lang="el-G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Βούλα Μάστορη</a:t>
            </a:r>
            <a:endParaRPr lang="el-G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Άλκη </a:t>
            </a:r>
            <a:r>
              <a:rPr lang="el-GR" dirty="0" err="1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Ζέη</a:t>
            </a:r>
            <a:endParaRPr lang="el-G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81184" y="2106473"/>
            <a:ext cx="3016153" cy="4572021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Κλασσικοί Τίτλοι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l-GR" dirty="0" err="1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Ρομπέν</a:t>
            </a:r>
            <a:r>
              <a:rPr lang="el-GR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των Δασών</a:t>
            </a:r>
            <a:endParaRPr lang="el-G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l-GR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Οι μικρές κυρίες</a:t>
            </a:r>
            <a:endParaRPr lang="el-G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l-GR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Μαίρη </a:t>
            </a:r>
            <a:r>
              <a:rPr lang="el-GR" dirty="0" err="1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Πόππινς</a:t>
            </a:r>
            <a:endParaRPr lang="el-G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l-GR" dirty="0" err="1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Μόμπι</a:t>
            </a:r>
            <a:r>
              <a:rPr lang="el-GR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Ντικ</a:t>
            </a:r>
            <a:endParaRPr lang="el-G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l-GR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Μαύρη Καλλονή</a:t>
            </a:r>
            <a:endParaRPr lang="el-G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l-GR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Ο τελευταίος των </a:t>
            </a:r>
            <a:r>
              <a:rPr lang="el-GR" dirty="0" err="1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Μοϊκανών</a:t>
            </a:r>
            <a:endParaRPr lang="el-G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l-GR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Η καλύβα του </a:t>
            </a:r>
            <a:r>
              <a:rPr lang="el-GR" dirty="0" err="1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μπαρμπα</a:t>
            </a:r>
            <a:r>
              <a:rPr lang="el-GR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-Θωμά</a:t>
            </a:r>
            <a:endParaRPr lang="el-G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l-GR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Η </a:t>
            </a:r>
            <a:r>
              <a:rPr lang="el-GR" dirty="0" err="1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Πολυάννα</a:t>
            </a:r>
            <a:endParaRPr lang="el-G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l-GR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Μπεν </a:t>
            </a:r>
            <a:r>
              <a:rPr lang="el-GR" dirty="0" err="1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Χουρ</a:t>
            </a:r>
            <a:endParaRPr lang="el-G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" y="0"/>
            <a:ext cx="8024884" cy="46166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0070C0"/>
                </a:solidFill>
              </a:rPr>
              <a:t>ΠΡΟΤΑΣΕΙΣ ΛΟΓΟΤΕΧΝΙΚΩΝ ΒΙΒΛΙΩΝ ΓΙΑ ΠΑΙΔΙΑ ΑΠΟ 10 ΕΤΩΝ</a:t>
            </a:r>
            <a:endParaRPr lang="el-GR" sz="2400" dirty="0">
              <a:solidFill>
                <a:srgbClr val="0070C0"/>
              </a:solidFill>
            </a:endParaRPr>
          </a:p>
        </p:txBody>
      </p:sp>
      <p:pic>
        <p:nvPicPr>
          <p:cNvPr id="9" name="Εικόνα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022" y="4649472"/>
            <a:ext cx="1699848" cy="2265048"/>
          </a:xfrm>
          <a:prstGeom prst="rect">
            <a:avLst/>
          </a:prstGeom>
        </p:spPr>
      </p:pic>
      <p:pic>
        <p:nvPicPr>
          <p:cNvPr id="11" name="Εικόνα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349" y="4649472"/>
            <a:ext cx="3962400" cy="165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54819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93</Words>
  <Application>Microsoft Office PowerPoint</Application>
  <PresentationFormat>Ευρεία οθόνη</PresentationFormat>
  <Paragraphs>39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Symbol</vt:lpstr>
      <vt:lpstr>Times New Roman</vt:lpstr>
      <vt:lpstr>Wingdings</vt:lpstr>
      <vt:lpstr>Θέμα του Office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Λογαριασμός Microsoft</dc:creator>
  <cp:lastModifiedBy>Λογαριασμός Microsoft</cp:lastModifiedBy>
  <cp:revision>4</cp:revision>
  <dcterms:created xsi:type="dcterms:W3CDTF">2020-05-28T20:39:18Z</dcterms:created>
  <dcterms:modified xsi:type="dcterms:W3CDTF">2020-05-28T21:00:16Z</dcterms:modified>
</cp:coreProperties>
</file>