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29" autoAdjust="0"/>
    <p:restoredTop sz="94660"/>
  </p:normalViewPr>
  <p:slideViewPr>
    <p:cSldViewPr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E9D-777C-479D-9170-51BC4D6AB869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65122E0-AA92-4751-9DD9-6670301A8DA1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E9D-777C-479D-9170-51BC4D6AB869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22E0-AA92-4751-9DD9-6670301A8DA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E9D-777C-479D-9170-51BC4D6AB869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22E0-AA92-4751-9DD9-6670301A8DA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E9D-777C-479D-9170-51BC4D6AB869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22E0-AA92-4751-9DD9-6670301A8DA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E9D-777C-479D-9170-51BC4D6AB869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22E0-AA92-4751-9DD9-6670301A8DA1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E9D-777C-479D-9170-51BC4D6AB869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22E0-AA92-4751-9DD9-6670301A8DA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E9D-777C-479D-9170-51BC4D6AB869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22E0-AA92-4751-9DD9-6670301A8DA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E9D-777C-479D-9170-51BC4D6AB869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22E0-AA92-4751-9DD9-6670301A8DA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E9D-777C-479D-9170-51BC4D6AB869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22E0-AA92-4751-9DD9-6670301A8DA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E9D-777C-479D-9170-51BC4D6AB869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22E0-AA92-4751-9DD9-6670301A8DA1}" type="slidenum">
              <a:rPr lang="el-GR" smtClean="0"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1E9D-777C-479D-9170-51BC4D6AB869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22E0-AA92-4751-9DD9-6670301A8DA1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24D1E9D-777C-479D-9170-51BC4D6AB869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5122E0-AA92-4751-9DD9-6670301A8DA1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Ημερεσ τησ εβδομαδασ</a:t>
            </a: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jours</a:t>
            </a:r>
            <a:r>
              <a:rPr lang="en-US" dirty="0" smtClean="0"/>
              <a:t> de la </a:t>
            </a:r>
            <a:r>
              <a:rPr lang="en-US" dirty="0" err="1" smtClean="0"/>
              <a:t>semaine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63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ΔΕΥΤΕΡΑ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06" y="1628800"/>
            <a:ext cx="8114402" cy="450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992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ΤΡΙΤΗ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46" y="1700808"/>
            <a:ext cx="830296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56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ΤΕΤΑΡΤΗ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60418"/>
            <a:ext cx="8276225" cy="4330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17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ΠΕΜΠΤΗ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607" y="1761001"/>
            <a:ext cx="8229600" cy="4373563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61001"/>
            <a:ext cx="8136904" cy="432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65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ΠΑΡΑΣΚΕΥΗ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19372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869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ΣΑΒΒΑΤΟ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60" y="1711183"/>
            <a:ext cx="8242569" cy="438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699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ΚΥΡΙΑΚΗ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208912" cy="4354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78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4806"/>
            <a:ext cx="3960440" cy="675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144806"/>
            <a:ext cx="5090646" cy="671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300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</TotalTime>
  <Words>15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LES jours de la semaine</vt:lpstr>
      <vt:lpstr>ΔΕΥΤΕΡΑ</vt:lpstr>
      <vt:lpstr>ΤΡΙΤΗ</vt:lpstr>
      <vt:lpstr>ΤΕΤΑΡΤΗ</vt:lpstr>
      <vt:lpstr>ΠΕΜΠΤΗ</vt:lpstr>
      <vt:lpstr>ΠΑΡΑΣΚΕΥΗ</vt:lpstr>
      <vt:lpstr>ΣΑΒΒΑΤΟ</vt:lpstr>
      <vt:lpstr>ΚΥΡΙΑΚΗ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jours de la semaine</dc:title>
  <dc:creator>JEAN</dc:creator>
  <cp:lastModifiedBy>JEAN</cp:lastModifiedBy>
  <cp:revision>2</cp:revision>
  <dcterms:created xsi:type="dcterms:W3CDTF">2021-02-22T16:38:45Z</dcterms:created>
  <dcterms:modified xsi:type="dcterms:W3CDTF">2021-02-22T16:50:31Z</dcterms:modified>
</cp:coreProperties>
</file>