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951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2743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8596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78710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0772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20676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08667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34522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51981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4064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0135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B103-45B0-4BB0-BF71-5EC1860972A6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AF43-BC9F-47DC-BB64-33B5037ACE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026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penniesworth.com/wp-content/uploads/2008/10/many-direc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9144001" cy="3284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7480"/>
            <a:ext cx="5492042" cy="1456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23 CuadroTexto"/>
          <p:cNvSpPr txBox="1"/>
          <p:nvPr/>
        </p:nvSpPr>
        <p:spPr>
          <a:xfrm>
            <a:off x="2267744" y="3855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Where’s</a:t>
            </a:r>
            <a:endParaRPr lang="es-ES" sz="2800" b="1" dirty="0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36169" y="6188786"/>
            <a:ext cx="1328445" cy="61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56" y="813276"/>
            <a:ext cx="1042330" cy="1469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508104" y="23465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Giving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directions</a:t>
            </a:r>
            <a:endParaRPr lang="es-ES" sz="24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624170" y="2420888"/>
            <a:ext cx="1739918" cy="265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17972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14" name="detective.wav"/>
          </p:stSnd>
        </p:sndAc>
      </p:transition>
    </mc:Choice>
    <mc:Fallback>
      <p:transition spd="med">
        <p:fade/>
        <p:sndAc>
          <p:stSnd>
            <p:snd r:embed="rId2" name="detectiv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645025"/>
            <a:ext cx="9144000" cy="323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381166" y="4563696"/>
            <a:ext cx="6719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Mr. </a:t>
            </a:r>
            <a:r>
              <a:rPr lang="es-ES_tradnl" sz="2800" b="1" dirty="0" err="1" smtClean="0"/>
              <a:t>Sleuth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receiving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 </a:t>
            </a:r>
            <a:r>
              <a:rPr lang="es-ES_tradnl" sz="2800" b="1" dirty="0" err="1" smtClean="0"/>
              <a:t>some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instructions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investigate</a:t>
            </a:r>
            <a:r>
              <a:rPr lang="es-ES_tradnl" sz="2800" b="1" dirty="0" smtClean="0"/>
              <a:t> a case. </a:t>
            </a:r>
          </a:p>
          <a:p>
            <a:pPr algn="ctr"/>
            <a:r>
              <a:rPr lang="en-US" sz="2800" b="1" dirty="0" smtClean="0"/>
              <a:t>Look at the city map and guess where he is going to.</a:t>
            </a: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347864" y="798602"/>
            <a:ext cx="2448272" cy="37308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6780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200"/>
              <a:gd name="adj2" fmla="val -3213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hospital and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church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51540" y="612722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05757" y="77600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624290" y="24928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178507" y="2656180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2105788" y="1628800"/>
            <a:ext cx="3410247" cy="192806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>
            <a:off x="5624048" y="1664804"/>
            <a:ext cx="864096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6308124" y="2605868"/>
            <a:ext cx="1224136" cy="147120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15636" y="960672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816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352 L 0.37414 0.0539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3 0.05394 L 0.41337 0.05394 C 0.43107 0.05394 0.45278 0.09121 0.45278 0.12223 L 0.45278 0.1905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8 0.19051 L 0.45278 0.27454 C 0.45278 0.31158 0.49167 0.35857 0.52361 0.35857 L 0.59445 0.35857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43 0.36899 L 0.60243 0.316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008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city</a:t>
            </a:r>
            <a:r>
              <a:rPr lang="es-ES_tradnl" dirty="0" smtClean="0">
                <a:solidFill>
                  <a:schemeClr val="tx1"/>
                </a:solidFill>
              </a:rPr>
              <a:t> hall,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church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33550" y="433948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796732" y="4502770"/>
            <a:ext cx="1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182243" y="29813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778420" y="461421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1170915" y="3903407"/>
            <a:ext cx="4417129" cy="17366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 flipH="1">
            <a:off x="5446354" y="2922618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 flipV="1">
            <a:off x="6308124" y="1567661"/>
            <a:ext cx="1224136" cy="1038207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548252" y="3732759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831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 L 0.50694 -0.003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94 -0.0037 L 0.55799 -0.0037 C 0.58108 -0.0037 0.60938 -0.04115 0.60938 -0.07237 L 0.60938 -0.1401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5075 L 0.60938 -0.24508 C 0.60938 -0.28717 0.64392 -0.33942 0.6724 -0.33942 L 0.73542 -0.33942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94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2 -0.33942 L 0.75104 -0.4127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3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café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bank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Street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Pass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pet</a:t>
            </a:r>
            <a:r>
              <a:rPr lang="es-ES_tradnl" dirty="0" smtClean="0">
                <a:solidFill>
                  <a:schemeClr val="tx1"/>
                </a:solidFill>
              </a:rPr>
              <a:t> shop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buthcer</a:t>
            </a:r>
            <a:r>
              <a:rPr lang="es-ES_tradnl" dirty="0" smtClean="0">
                <a:solidFill>
                  <a:schemeClr val="tx1"/>
                </a:solidFill>
              </a:rPr>
              <a:t> shop.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Hill Road.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stadium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5148064" y="32590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716016" y="489191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0" y="1567661"/>
            <a:ext cx="199617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>
            <a:off x="2774127" y="1770490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>
            <a:off x="1835696" y="2988270"/>
            <a:ext cx="1304076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87531" y="3857738"/>
            <a:ext cx="1414082" cy="1476548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5746464" y="858523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794572" y="4993908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48789" y="5013176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POOL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281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794 L -0.23855 0.0794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54 0.09305 L -0.2816 0.09282 C -0.30104 0.09305 -0.32517 0.13055 -0.32517 0.16157 L -0.325 0.2294 " pathEditMode="relative" rAng="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17 0.2507 L -0.32517 0.34005 C -0.32517 0.37986 -0.3533 0.4294 -0.37639 0.4294 L -0.42743 0.4294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71 0.41389 L -0.56354 0.41968 C -0.59774 0.42107 -0.63646 0.4757 -0.63489 0.51806 L -0.63142 0.6125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29 0.64954 L -0.57708 0.659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cinema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shopping mall,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corner</a:t>
            </a:r>
            <a:r>
              <a:rPr lang="es-ES_tradnl" dirty="0" smtClean="0">
                <a:solidFill>
                  <a:schemeClr val="tx1"/>
                </a:solidFill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office, </a:t>
            </a:r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, and </a:t>
            </a:r>
            <a:r>
              <a:rPr lang="es-ES_tradnl" dirty="0" err="1" smtClean="0">
                <a:solidFill>
                  <a:schemeClr val="tx1"/>
                </a:solidFill>
              </a:rPr>
              <a:t>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bank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behind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gas </a:t>
            </a:r>
            <a:r>
              <a:rPr lang="es-ES_tradnl" dirty="0" err="1" smtClean="0">
                <a:solidFill>
                  <a:schemeClr val="tx1"/>
                </a:solidFill>
              </a:rPr>
              <a:t>station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004071" y="40633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572289" y="4226680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1" y="3960818"/>
            <a:ext cx="299463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>
            <a:off x="2769474" y="2994628"/>
            <a:ext cx="1228790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V="1">
            <a:off x="2470033" y="544126"/>
            <a:ext cx="669739" cy="2129747"/>
          </a:xfrm>
          <a:prstGeom prst="bentArrow">
            <a:avLst>
              <a:gd name="adj1" fmla="val 12906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6300192" y="3717032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769999" y="162623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324216" y="323364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39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902 L -0.23854 0.00902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41 0.00832 L -0.29497 0.01803 C -0.32952 0.0215 -0.375 -0.02266 -0.37761 -0.06197 L -0.38334 -0.1489 " pathEditMode="relative" rAng="5096717" ptsTypes="FfFF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7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56 -0.14983 L -0.37414 -0.31538 C -0.37101 -0.39075 -0.38629 -0.48301 -0.40191 -0.48347 L -0.43733 -0.48671 " pathEditMode="relative" rAng="10987906" ptsTypes="FfFF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68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88595" y="5959196"/>
            <a:ext cx="7747294" cy="782172"/>
          </a:xfrm>
          <a:prstGeom prst="wedgeRoundRectCallout">
            <a:avLst>
              <a:gd name="adj1" fmla="val -53832"/>
              <a:gd name="adj2" fmla="val -2146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hospital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car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828852" y="180501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88594" y="1968298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491367" y="1556792"/>
            <a:ext cx="1460206" cy="277162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 flipV="1">
            <a:off x="2100708" y="1673138"/>
            <a:ext cx="1219483" cy="1130810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3067764" y="2893501"/>
            <a:ext cx="1216204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>
            <a:off x="4816479" y="3429286"/>
            <a:ext cx="1414082" cy="227342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3171" y="1372178"/>
            <a:ext cx="490420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6990071" y="490030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544288" y="4949873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87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0.16857 0.0043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0.0044 L 0.22743 0.00417 C 0.25382 0.0044 0.28698 0.04209 0.28698 0.07307 L 0.28663 0.14081 " pathEditMode="relative" rAng="-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63 0.14074 L 0.28663 0.24074 C 0.28663 0.28518 0.32343 0.3405 0.35382 0.3405 L 0.42066 0.340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66 0.34051 L 0.5342 0.3412 C 0.58611 0.34004 0.64861 0.39236 0.64861 0.43495 L 0.64879 0.52893 " pathEditMode="relative" rAng="16200000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08 0.5287 L 0.73559 0.5715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Lake Road.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corner</a:t>
            </a:r>
            <a:r>
              <a:rPr lang="es-ES_tradnl" dirty="0" smtClean="0">
                <a:solidFill>
                  <a:schemeClr val="tx1"/>
                </a:solidFill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museum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Cross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and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town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hall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. Pass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library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car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360449" y="291020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968841" y="476672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EXIT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rot="16200000" flipH="1">
            <a:off x="7513992" y="1957719"/>
            <a:ext cx="2286816" cy="245440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flipH="1" flipV="1">
            <a:off x="7509464" y="3365865"/>
            <a:ext cx="1219483" cy="702333"/>
          </a:xfrm>
          <a:prstGeom prst="bentArrow">
            <a:avLst>
              <a:gd name="adj1" fmla="val 12598"/>
              <a:gd name="adj2" fmla="val 17766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izquierda"/>
          <p:cNvSpPr/>
          <p:nvPr/>
        </p:nvSpPr>
        <p:spPr>
          <a:xfrm>
            <a:off x="3707904" y="3699480"/>
            <a:ext cx="3643822" cy="377595"/>
          </a:xfrm>
          <a:prstGeom prst="leftArrow">
            <a:avLst>
              <a:gd name="adj1" fmla="val 29523"/>
              <a:gd name="adj2" fmla="val 85123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46631" y="286367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2543648" y="4152568"/>
            <a:ext cx="1414082" cy="738274"/>
          </a:xfrm>
          <a:prstGeom prst="bentArrow">
            <a:avLst>
              <a:gd name="adj1" fmla="val 13115"/>
              <a:gd name="adj2" fmla="val 16733"/>
              <a:gd name="adj3" fmla="val 31759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8284762" y="340910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979712" y="48807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619672" y="501317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65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9" name="alerta.wav"/>
          </p:stSnd>
        </p:sndAc>
      </p:transition>
    </mc:Choice>
    <mc:Fallback>
      <p:transition spd="med">
        <p:fade/>
        <p:sndAc>
          <p:stSnd>
            <p:snd r:embed="rId2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4213 L 0.01562 0.33333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33334 L 0.01562 0.40718 C 0.01562 0.44028 -0.01441 0.48079 -0.03959 0.48079 L -0.0941 0.48079 " pathEditMode="relative" rAng="162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48 L -0.49583 0.469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4 0.46937 L -0.55278 0.47376 C -0.57882 0.47492 -0.60799 0.52463 -0.6066 0.56417 L -0.6033 0.65157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9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0.6511 L -0.65816 0.7139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338</Words>
  <Application>Microsoft Office PowerPoint</Application>
  <PresentationFormat>Προβολή στην οθόνη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Tema de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Χρήστος Κ. Κατρίνης</cp:lastModifiedBy>
  <cp:revision>52</cp:revision>
  <dcterms:created xsi:type="dcterms:W3CDTF">2015-05-06T16:47:57Z</dcterms:created>
  <dcterms:modified xsi:type="dcterms:W3CDTF">2020-04-06T14:30:24Z</dcterms:modified>
</cp:coreProperties>
</file>