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C72D9-8498-4755-A087-E325D70A9E0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4614FD7-76EB-41C5-ACED-55B9B7257C68}" type="pres">
      <dgm:prSet presAssocID="{0BBC72D9-8498-4755-A087-E325D70A9E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</dgm:ptLst>
  <dgm:cxnLst>
    <dgm:cxn modelId="{3FF8AF51-2219-43EB-9B40-E48D264DDDA9}" type="presOf" srcId="{0BBC72D9-8498-4755-A087-E325D70A9E02}" destId="{24614FD7-76EB-41C5-ACED-55B9B7257C68}" srcOrd="0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F381E3-C219-4F5B-8741-9C6E19B1461C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02E87A6-5911-49C3-BA78-2BC2CD545A14}">
      <dgm:prSet phldrT="[Κείμενο]" custT="1"/>
      <dgm:spPr/>
      <dgm:t>
        <a:bodyPr/>
        <a:lstStyle/>
        <a:p>
          <a:r>
            <a:rPr lang="el-GR" sz="2000" dirty="0" smtClean="0"/>
            <a:t>συναποφασίζουμε</a:t>
          </a:r>
          <a:endParaRPr lang="el-GR" dirty="0" smtClean="0"/>
        </a:p>
      </dgm:t>
    </dgm:pt>
    <dgm:pt modelId="{467A0ECB-5391-4B60-9FC6-7FECF7AB12C7}" type="parTrans" cxnId="{C45BAB51-A388-4D32-BD3F-A102AAA3FCED}">
      <dgm:prSet/>
      <dgm:spPr/>
      <dgm:t>
        <a:bodyPr/>
        <a:lstStyle/>
        <a:p>
          <a:endParaRPr lang="el-GR"/>
        </a:p>
      </dgm:t>
    </dgm:pt>
    <dgm:pt modelId="{5B929108-6EC7-47CF-B24C-07E06889C06C}" type="sibTrans" cxnId="{C45BAB51-A388-4D32-BD3F-A102AAA3FCED}">
      <dgm:prSet/>
      <dgm:spPr/>
      <dgm:t>
        <a:bodyPr/>
        <a:lstStyle/>
        <a:p>
          <a:endParaRPr lang="el-GR"/>
        </a:p>
      </dgm:t>
    </dgm:pt>
    <dgm:pt modelId="{4A9A3938-FE4D-4F8B-8D49-8F491B32FDFC}">
      <dgm:prSet phldrT="[Κείμενο]" custT="1"/>
      <dgm:spPr/>
      <dgm:t>
        <a:bodyPr/>
        <a:lstStyle/>
        <a:p>
          <a:r>
            <a:rPr lang="el-GR" sz="2000" dirty="0" smtClean="0"/>
            <a:t>σεβόμαστε τα δικαιώματα των άλλων</a:t>
          </a:r>
          <a:endParaRPr lang="el-GR" sz="2000" dirty="0"/>
        </a:p>
      </dgm:t>
    </dgm:pt>
    <dgm:pt modelId="{965E4015-D5F3-4F78-A1A6-71C81931AA7F}" type="parTrans" cxnId="{216A255C-4634-48B5-807B-C2BBF7B999D4}">
      <dgm:prSet/>
      <dgm:spPr/>
      <dgm:t>
        <a:bodyPr/>
        <a:lstStyle/>
        <a:p>
          <a:endParaRPr lang="el-GR"/>
        </a:p>
      </dgm:t>
    </dgm:pt>
    <dgm:pt modelId="{A1C277E4-7167-4FDD-A421-3674B99C0B01}" type="sibTrans" cxnId="{216A255C-4634-48B5-807B-C2BBF7B999D4}">
      <dgm:prSet/>
      <dgm:spPr/>
      <dgm:t>
        <a:bodyPr/>
        <a:lstStyle/>
        <a:p>
          <a:endParaRPr lang="el-GR"/>
        </a:p>
      </dgm:t>
    </dgm:pt>
    <dgm:pt modelId="{9B87B3AA-7379-4630-B644-8B208F3175CC}">
      <dgm:prSet phldrT="[Κείμενο]" custT="1"/>
      <dgm:spPr/>
      <dgm:t>
        <a:bodyPr/>
        <a:lstStyle/>
        <a:p>
          <a:r>
            <a:rPr lang="el-GR" sz="2000" dirty="0" smtClean="0"/>
            <a:t>συμμετέχουμε στις κοινές προσπάθειες</a:t>
          </a:r>
          <a:endParaRPr lang="el-GR" sz="2000" dirty="0"/>
        </a:p>
      </dgm:t>
    </dgm:pt>
    <dgm:pt modelId="{E9A20387-3D6E-4391-8BDA-4246B840662B}" type="parTrans" cxnId="{FB626781-BA2E-4CA1-BB37-462EA2A782FC}">
      <dgm:prSet/>
      <dgm:spPr/>
      <dgm:t>
        <a:bodyPr/>
        <a:lstStyle/>
        <a:p>
          <a:endParaRPr lang="el-GR"/>
        </a:p>
      </dgm:t>
    </dgm:pt>
    <dgm:pt modelId="{EF97DF2A-14D5-4818-9980-1E87DA0FB80F}" type="sibTrans" cxnId="{FB626781-BA2E-4CA1-BB37-462EA2A782FC}">
      <dgm:prSet/>
      <dgm:spPr/>
      <dgm:t>
        <a:bodyPr/>
        <a:lstStyle/>
        <a:p>
          <a:endParaRPr lang="el-GR"/>
        </a:p>
      </dgm:t>
    </dgm:pt>
    <dgm:pt modelId="{C7846650-8298-461F-B00D-A41617BCA4DE}" type="pres">
      <dgm:prSet presAssocID="{5AF381E3-C219-4F5B-8741-9C6E19B146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DF267C-09EE-4FD0-9905-7933D66B1CDD}" type="pres">
      <dgm:prSet presAssocID="{5AF381E3-C219-4F5B-8741-9C6E19B1461C}" presName="cycle" presStyleCnt="0"/>
      <dgm:spPr/>
    </dgm:pt>
    <dgm:pt modelId="{1BFD0E80-0B22-40FA-8D20-A328B5CAD2FC}" type="pres">
      <dgm:prSet presAssocID="{302E87A6-5911-49C3-BA78-2BC2CD545A14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062A86-0497-4579-BE55-DB2662EC4966}" type="pres">
      <dgm:prSet presAssocID="{5B929108-6EC7-47CF-B24C-07E06889C06C}" presName="sibTransFirstNode" presStyleLbl="bgShp" presStyleIdx="0" presStyleCnt="1"/>
      <dgm:spPr/>
      <dgm:t>
        <a:bodyPr/>
        <a:lstStyle/>
        <a:p>
          <a:endParaRPr lang="el-GR"/>
        </a:p>
      </dgm:t>
    </dgm:pt>
    <dgm:pt modelId="{C92022C4-7841-470F-A431-3FBF0CD5D923}" type="pres">
      <dgm:prSet presAssocID="{4A9A3938-FE4D-4F8B-8D49-8F491B32FDFC}" presName="nodeFollowingNodes" presStyleLbl="node1" presStyleIdx="1" presStyleCnt="3" custRadScaleRad="111381" custRadScaleInc="-1669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E69310-33C0-42AB-806D-21EBADBD57BA}" type="pres">
      <dgm:prSet presAssocID="{9B87B3AA-7379-4630-B644-8B208F3175CC}" presName="nodeFollowingNodes" presStyleLbl="node1" presStyleIdx="2" presStyleCnt="3" custRadScaleRad="116522" custRadScaleInc="176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B626781-BA2E-4CA1-BB37-462EA2A782FC}" srcId="{5AF381E3-C219-4F5B-8741-9C6E19B1461C}" destId="{9B87B3AA-7379-4630-B644-8B208F3175CC}" srcOrd="2" destOrd="0" parTransId="{E9A20387-3D6E-4391-8BDA-4246B840662B}" sibTransId="{EF97DF2A-14D5-4818-9980-1E87DA0FB80F}"/>
    <dgm:cxn modelId="{216A255C-4634-48B5-807B-C2BBF7B999D4}" srcId="{5AF381E3-C219-4F5B-8741-9C6E19B1461C}" destId="{4A9A3938-FE4D-4F8B-8D49-8F491B32FDFC}" srcOrd="1" destOrd="0" parTransId="{965E4015-D5F3-4F78-A1A6-71C81931AA7F}" sibTransId="{A1C277E4-7167-4FDD-A421-3674B99C0B01}"/>
    <dgm:cxn modelId="{834E9359-47F9-4AC2-9E12-0589E7740782}" type="presOf" srcId="{5AF381E3-C219-4F5B-8741-9C6E19B1461C}" destId="{C7846650-8298-461F-B00D-A41617BCA4DE}" srcOrd="0" destOrd="0" presId="urn:microsoft.com/office/officeart/2005/8/layout/cycle3"/>
    <dgm:cxn modelId="{755A5EDD-0490-4461-B5EF-2D1ECFD0108A}" type="presOf" srcId="{302E87A6-5911-49C3-BA78-2BC2CD545A14}" destId="{1BFD0E80-0B22-40FA-8D20-A328B5CAD2FC}" srcOrd="0" destOrd="0" presId="urn:microsoft.com/office/officeart/2005/8/layout/cycle3"/>
    <dgm:cxn modelId="{C45BAB51-A388-4D32-BD3F-A102AAA3FCED}" srcId="{5AF381E3-C219-4F5B-8741-9C6E19B1461C}" destId="{302E87A6-5911-49C3-BA78-2BC2CD545A14}" srcOrd="0" destOrd="0" parTransId="{467A0ECB-5391-4B60-9FC6-7FECF7AB12C7}" sibTransId="{5B929108-6EC7-47CF-B24C-07E06889C06C}"/>
    <dgm:cxn modelId="{F1093450-4F99-40D4-A3A4-DF07D710E742}" type="presOf" srcId="{9B87B3AA-7379-4630-B644-8B208F3175CC}" destId="{B9E69310-33C0-42AB-806D-21EBADBD57BA}" srcOrd="0" destOrd="0" presId="urn:microsoft.com/office/officeart/2005/8/layout/cycle3"/>
    <dgm:cxn modelId="{7440F74C-8830-4653-8ED1-311B998B032E}" type="presOf" srcId="{5B929108-6EC7-47CF-B24C-07E06889C06C}" destId="{B5062A86-0497-4579-BE55-DB2662EC4966}" srcOrd="0" destOrd="0" presId="urn:microsoft.com/office/officeart/2005/8/layout/cycle3"/>
    <dgm:cxn modelId="{5A1DF69A-A427-4D45-9CB6-BE1AF793DAEE}" type="presOf" srcId="{4A9A3938-FE4D-4F8B-8D49-8F491B32FDFC}" destId="{C92022C4-7841-470F-A431-3FBF0CD5D923}" srcOrd="0" destOrd="0" presId="urn:microsoft.com/office/officeart/2005/8/layout/cycle3"/>
    <dgm:cxn modelId="{6D3C1F87-0D81-45F2-B5AD-1721F1362BFD}" type="presParOf" srcId="{C7846650-8298-461F-B00D-A41617BCA4DE}" destId="{15DF267C-09EE-4FD0-9905-7933D66B1CDD}" srcOrd="0" destOrd="0" presId="urn:microsoft.com/office/officeart/2005/8/layout/cycle3"/>
    <dgm:cxn modelId="{B0F38847-0EA1-42B0-B3C9-F8B599B13EDD}" type="presParOf" srcId="{15DF267C-09EE-4FD0-9905-7933D66B1CDD}" destId="{1BFD0E80-0B22-40FA-8D20-A328B5CAD2FC}" srcOrd="0" destOrd="0" presId="urn:microsoft.com/office/officeart/2005/8/layout/cycle3"/>
    <dgm:cxn modelId="{7B84B57D-43B1-45BD-B377-52D2A0D8F99A}" type="presParOf" srcId="{15DF267C-09EE-4FD0-9905-7933D66B1CDD}" destId="{B5062A86-0497-4579-BE55-DB2662EC4966}" srcOrd="1" destOrd="0" presId="urn:microsoft.com/office/officeart/2005/8/layout/cycle3"/>
    <dgm:cxn modelId="{1349613D-0C20-4AC0-94CF-456D65938985}" type="presParOf" srcId="{15DF267C-09EE-4FD0-9905-7933D66B1CDD}" destId="{C92022C4-7841-470F-A431-3FBF0CD5D923}" srcOrd="2" destOrd="0" presId="urn:microsoft.com/office/officeart/2005/8/layout/cycle3"/>
    <dgm:cxn modelId="{AEAA7A5C-0536-4DF0-8328-831BE86814FF}" type="presParOf" srcId="{15DF267C-09EE-4FD0-9905-7933D66B1CDD}" destId="{B9E69310-33C0-42AB-806D-21EBADBD57BA}" srcOrd="3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576948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ΔΗΜΟΚΡΑΤΙΑ ΣΤΗΝ ΕΛΛΑΔΑ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Ζούμε στην Δημοκρατία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Πολίτευμα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Πολίτευμα</a:t>
            </a:r>
            <a:r>
              <a:rPr lang="el-GR" dirty="0" smtClean="0"/>
              <a:t> είναι ο τρόπος που διοικείται ένα κράτος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Πολίτευμα</a:t>
            </a:r>
            <a:r>
              <a:rPr lang="el-GR" dirty="0" smtClean="0"/>
              <a:t> είναι ο τρόπος που οργανώνεται και ασκείται η κρατική εξουσία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357158" y="1397000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Πολίτευμα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marL="3133725" indent="0"/>
            <a:r>
              <a:rPr lang="el-GR" dirty="0" smtClean="0"/>
              <a:t>Μοναρχία</a:t>
            </a:r>
          </a:p>
          <a:p>
            <a:pPr marL="3133725" indent="0"/>
            <a:endParaRPr lang="el-GR" dirty="0" smtClean="0"/>
          </a:p>
          <a:p>
            <a:pPr marL="3133725" indent="0"/>
            <a:r>
              <a:rPr lang="el-GR" dirty="0" smtClean="0"/>
              <a:t>Ολιγαρχία</a:t>
            </a:r>
          </a:p>
          <a:p>
            <a:pPr marL="3133725" indent="0"/>
            <a:endParaRPr lang="el-GR" dirty="0" smtClean="0"/>
          </a:p>
          <a:p>
            <a:pPr marL="3133725" indent="0"/>
            <a:r>
              <a:rPr lang="el-GR" dirty="0" smtClean="0"/>
              <a:t>Δημοκρατία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Δημοκρατία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Δημοκρατία είναι το πολίτευμα στο οποίο την εξουσία την έχει ο δήμος, δηλαδή ο λαός. </a:t>
            </a:r>
          </a:p>
          <a:p>
            <a:endParaRPr lang="el-GR" dirty="0" smtClean="0"/>
          </a:p>
          <a:p>
            <a:r>
              <a:rPr lang="el-GR" dirty="0" smtClean="0"/>
              <a:t>Στα σύγχρονα κράτη οι πολίτες αναθέτουν την εξουσία αυτή στους εκλεγμένους αντιπροσώπους τους, τους </a:t>
            </a:r>
            <a:r>
              <a:rPr lang="el-GR" dirty="0" smtClean="0">
                <a:solidFill>
                  <a:srgbClr val="C00000"/>
                </a:solidFill>
              </a:rPr>
              <a:t>βουλευτές</a:t>
            </a:r>
            <a:r>
              <a:rPr lang="el-GR" dirty="0" smtClean="0"/>
              <a:t>. </a:t>
            </a:r>
          </a:p>
          <a:p>
            <a:endParaRPr lang="el-GR" dirty="0" smtClean="0"/>
          </a:p>
          <a:p>
            <a:r>
              <a:rPr lang="el-GR" dirty="0" smtClean="0"/>
              <a:t>Στη δημοκρατία κάθε πολίτης έχει το δικαίωμα να εκλέγει αυτούς που θα τον κυβερνήσουν, αλλά και να εκλέγεται ο ίδιος από τους συμπολίτες του, για να συμμετέχει στη διακυβέρνηση της χώρας.</a:t>
            </a:r>
          </a:p>
          <a:p>
            <a:endParaRPr lang="el-GR" dirty="0" smtClean="0"/>
          </a:p>
          <a:p>
            <a:r>
              <a:rPr lang="el-GR" dirty="0" smtClean="0"/>
              <a:t>Όλοι οι πολίτες είναι ίσοι απέναντι στον νόμο και έχουν κατοχυρωμένα τα ατομικά, κοινωνικά και πολιτικά δικαιώματά τους.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Δημοκρατία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δημοκρατία είναι δικαίωμα και υποχρέωση</a:t>
            </a:r>
          </a:p>
          <a:p>
            <a:endParaRPr lang="el-GR" dirty="0" smtClean="0"/>
          </a:p>
          <a:p>
            <a:r>
              <a:rPr lang="el-GR" dirty="0" smtClean="0"/>
              <a:t>Για να υπάρχει θα πρέπει οι πολίτες να την υπηρετούν και να την εφαρμόζουν τόσο στην πολιτική όσο και στην καθημερινή τους ζωή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Ποιο είναι το πλεονέκτημα που έχει </a:t>
            </a:r>
            <a:r>
              <a:rPr lang="el-GR" smtClean="0"/>
              <a:t>η δημοκρατία</a:t>
            </a:r>
            <a:r>
              <a:rPr lang="en-US" smtClean="0">
                <a:sym typeface="Webdings"/>
                <a:hlinkClick r:id="rId2"/>
              </a:rPr>
              <a:t>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δημοκρατία στην καθημερινή ζωή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δημοκρατία δεν είναι απλώς μια μορφή πολιτεύματος. </a:t>
            </a:r>
          </a:p>
          <a:p>
            <a:endParaRPr lang="el-GR" dirty="0" smtClean="0"/>
          </a:p>
          <a:p>
            <a:r>
              <a:rPr lang="el-GR" dirty="0" smtClean="0"/>
              <a:t>Υπάρχει στην καθημερινή μας ζωή, στη συμπεριφορά μας, στις σχέσεις μεταξύ των ανθρώπων.</a:t>
            </a:r>
          </a:p>
          <a:p>
            <a:endParaRPr lang="el-GR" dirty="0" smtClean="0"/>
          </a:p>
          <a:p>
            <a:r>
              <a:rPr lang="el-GR" dirty="0" smtClean="0"/>
              <a:t>Είναι ένας τρόπος ζωής.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δημοκρατία στην καθημερινή ζωή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209</Words>
  <PresentationFormat>Προβολή στην οθόνη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Δημοτικός</vt:lpstr>
      <vt:lpstr>Ζούμε στην Δημοκρατία</vt:lpstr>
      <vt:lpstr>Πολίτευμα</vt:lpstr>
      <vt:lpstr>Πολίτευμα</vt:lpstr>
      <vt:lpstr>Δημοκρατία</vt:lpstr>
      <vt:lpstr>Δημοκρατία</vt:lpstr>
      <vt:lpstr>Η δημοκρατία στην καθημερινή ζωή</vt:lpstr>
      <vt:lpstr>Η δημοκρατία στην καθημερινή ζωή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Ζούμε στην Δημοκρατία</dc:title>
  <dc:creator>User</dc:creator>
  <cp:lastModifiedBy>Χρήστης των Windows</cp:lastModifiedBy>
  <cp:revision>8</cp:revision>
  <dcterms:created xsi:type="dcterms:W3CDTF">2020-05-08T21:17:04Z</dcterms:created>
  <dcterms:modified xsi:type="dcterms:W3CDTF">2020-05-11T17:41:53Z</dcterms:modified>
</cp:coreProperties>
</file>