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plan for week 1</a:t>
            </a:r>
            <a:br>
              <a:rPr lang="en-US" dirty="0" smtClean="0"/>
            </a:br>
            <a:r>
              <a:rPr lang="en-US" dirty="0" smtClean="0"/>
              <a:t>primary 6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photodendro</a:t>
            </a:r>
            <a:r>
              <a:rPr lang="en-US" dirty="0" smtClean="0"/>
              <a:t> and download the books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76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dirty="0" smtClean="0"/>
              <a:t>pupil’s book </a:t>
            </a:r>
            <a:br>
              <a:rPr lang="en-US" dirty="0" smtClean="0"/>
            </a:br>
            <a:r>
              <a:rPr lang="en-US" dirty="0" smtClean="0"/>
              <a:t>day 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Lesson 1 diaries PAGE 50-51</a:t>
            </a:r>
          </a:p>
          <a:p>
            <a:r>
              <a:rPr lang="en-US" dirty="0" smtClean="0"/>
              <a:t>COMPLETE ACTIVITIES</a:t>
            </a:r>
          </a:p>
          <a:p>
            <a:r>
              <a:rPr lang="en-US" dirty="0" smtClean="0"/>
              <a:t>Activity a</a:t>
            </a:r>
          </a:p>
          <a:p>
            <a:r>
              <a:rPr lang="en-US" dirty="0" smtClean="0"/>
              <a:t>Activity b</a:t>
            </a:r>
          </a:p>
          <a:p>
            <a:r>
              <a:rPr lang="en-US" dirty="0" smtClean="0"/>
              <a:t>Activity c</a:t>
            </a:r>
          </a:p>
          <a:p>
            <a:r>
              <a:rPr lang="en-US" dirty="0" smtClean="0"/>
              <a:t>Activity d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521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br>
              <a:rPr lang="en-US" dirty="0" smtClean="0"/>
            </a:br>
            <a:r>
              <a:rPr lang="en-US" dirty="0" smtClean="0"/>
              <a:t>page 50 pupil’s book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6654" y="1851937"/>
            <a:ext cx="10363826" cy="3424107"/>
          </a:xfrm>
        </p:spPr>
        <p:txBody>
          <a:bodyPr>
            <a:noAutofit/>
          </a:bodyPr>
          <a:lstStyle/>
          <a:p>
            <a:r>
              <a:rPr lang="en-US" sz="1600" dirty="0" smtClean="0"/>
              <a:t>High heeled</a:t>
            </a:r>
            <a:r>
              <a:rPr lang="el-GR" sz="1600" dirty="0" smtClean="0"/>
              <a:t> </a:t>
            </a:r>
            <a:r>
              <a:rPr lang="el-GR" sz="1600" dirty="0" err="1" smtClean="0"/>
              <a:t>ψηλοτακουνα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A pair of</a:t>
            </a:r>
            <a:r>
              <a:rPr lang="el-GR" sz="1600" dirty="0" smtClean="0"/>
              <a:t> ένα </a:t>
            </a:r>
            <a:r>
              <a:rPr lang="el-GR" sz="1600" dirty="0" err="1" smtClean="0"/>
              <a:t>ζευγαρι</a:t>
            </a:r>
            <a:endParaRPr lang="en-US" sz="1600" dirty="0" smtClean="0"/>
          </a:p>
          <a:p>
            <a:r>
              <a:rPr lang="en-US" sz="1600" dirty="0" smtClean="0"/>
              <a:t>Record</a:t>
            </a:r>
            <a:r>
              <a:rPr lang="el-GR" sz="1600" dirty="0" smtClean="0"/>
              <a:t> </a:t>
            </a:r>
            <a:r>
              <a:rPr lang="el-GR" sz="1600" dirty="0" err="1" smtClean="0"/>
              <a:t>δισκοσ</a:t>
            </a:r>
            <a:endParaRPr lang="en-US" sz="1600" dirty="0" smtClean="0"/>
          </a:p>
          <a:p>
            <a:r>
              <a:rPr lang="en-US" sz="1600" dirty="0" smtClean="0"/>
              <a:t>Bell bottomed pants</a:t>
            </a:r>
            <a:r>
              <a:rPr lang="el-GR" sz="1600" dirty="0" smtClean="0"/>
              <a:t> </a:t>
            </a:r>
            <a:r>
              <a:rPr lang="el-GR" sz="1600" dirty="0" err="1" smtClean="0"/>
              <a:t>παντελονι</a:t>
            </a:r>
            <a:r>
              <a:rPr lang="el-GR" sz="1600" dirty="0" smtClean="0"/>
              <a:t> </a:t>
            </a:r>
            <a:r>
              <a:rPr lang="el-GR" sz="1600" dirty="0" err="1" smtClean="0"/>
              <a:t>καμπανα</a:t>
            </a:r>
            <a:endParaRPr lang="en-US" sz="1600" dirty="0" smtClean="0"/>
          </a:p>
          <a:p>
            <a:r>
              <a:rPr lang="en-US" sz="1600" dirty="0" smtClean="0"/>
              <a:t>Seemed to</a:t>
            </a:r>
            <a:r>
              <a:rPr lang="el-GR" sz="1600" dirty="0" smtClean="0"/>
              <a:t> </a:t>
            </a:r>
            <a:r>
              <a:rPr lang="el-GR" sz="1600" dirty="0" err="1" smtClean="0"/>
              <a:t>φαινοταν</a:t>
            </a:r>
            <a:endParaRPr lang="en-US" sz="1600" dirty="0" smtClean="0"/>
          </a:p>
          <a:p>
            <a:r>
              <a:rPr lang="en-US" sz="1600" dirty="0" smtClean="0"/>
              <a:t>Admire</a:t>
            </a:r>
            <a:r>
              <a:rPr lang="el-GR" sz="1600" dirty="0" smtClean="0"/>
              <a:t> </a:t>
            </a:r>
            <a:r>
              <a:rPr lang="el-GR" sz="1600" dirty="0" err="1" smtClean="0"/>
              <a:t>θαυμαζω</a:t>
            </a:r>
            <a:endParaRPr lang="en-US" sz="1600" dirty="0" smtClean="0"/>
          </a:p>
          <a:p>
            <a:r>
              <a:rPr lang="en-US" sz="1600" dirty="0" smtClean="0"/>
              <a:t>Wore his hair in a pony tail</a:t>
            </a:r>
            <a:r>
              <a:rPr lang="el-GR" sz="1600" dirty="0" smtClean="0"/>
              <a:t> </a:t>
            </a:r>
            <a:r>
              <a:rPr lang="el-GR" sz="1600" dirty="0" err="1" smtClean="0"/>
              <a:t>ειχε</a:t>
            </a:r>
            <a:r>
              <a:rPr lang="el-GR" sz="1600" dirty="0" smtClean="0"/>
              <a:t> τα </a:t>
            </a:r>
            <a:r>
              <a:rPr lang="el-GR" sz="1600" dirty="0" err="1" smtClean="0"/>
              <a:t>μαλλια</a:t>
            </a:r>
            <a:r>
              <a:rPr lang="el-GR" sz="1600" dirty="0" smtClean="0"/>
              <a:t> </a:t>
            </a:r>
            <a:r>
              <a:rPr lang="el-GR" sz="1600" dirty="0" err="1" smtClean="0"/>
              <a:t>αλογοουρα</a:t>
            </a:r>
            <a:endParaRPr lang="en-US" sz="1600" dirty="0" smtClean="0"/>
          </a:p>
          <a:p>
            <a:r>
              <a:rPr lang="en-US" sz="1600" dirty="0" smtClean="0"/>
              <a:t>Canapes </a:t>
            </a:r>
            <a:r>
              <a:rPr lang="el-GR" sz="1600" dirty="0" err="1" smtClean="0"/>
              <a:t>μικρα</a:t>
            </a:r>
            <a:r>
              <a:rPr lang="el-GR" sz="1600" dirty="0" smtClean="0"/>
              <a:t> </a:t>
            </a:r>
            <a:r>
              <a:rPr lang="el-GR" sz="1600" dirty="0" err="1" smtClean="0"/>
              <a:t>κομματακια</a:t>
            </a:r>
            <a:r>
              <a:rPr lang="el-GR" sz="1600" dirty="0" smtClean="0"/>
              <a:t> </a:t>
            </a:r>
            <a:r>
              <a:rPr lang="el-GR" sz="1600" dirty="0" err="1" smtClean="0"/>
              <a:t>φαγητου</a:t>
            </a:r>
            <a:endParaRPr lang="en-US" sz="1600" dirty="0" smtClean="0"/>
          </a:p>
          <a:p>
            <a:r>
              <a:rPr lang="en-US" sz="1600" dirty="0" smtClean="0"/>
              <a:t>Explained</a:t>
            </a:r>
            <a:r>
              <a:rPr lang="el-GR" sz="1600" dirty="0" smtClean="0"/>
              <a:t> </a:t>
            </a:r>
            <a:r>
              <a:rPr lang="el-GR" sz="1600" dirty="0" err="1" smtClean="0"/>
              <a:t>εξηγησε</a:t>
            </a:r>
            <a:endParaRPr lang="en-US" sz="1600" dirty="0" smtClean="0"/>
          </a:p>
          <a:p>
            <a:r>
              <a:rPr lang="en-US" sz="1600" dirty="0" smtClean="0"/>
              <a:t>Linen</a:t>
            </a:r>
            <a:r>
              <a:rPr lang="el-GR" sz="1600" dirty="0" smtClean="0"/>
              <a:t> </a:t>
            </a:r>
            <a:r>
              <a:rPr lang="el-GR" sz="1600" dirty="0" err="1" smtClean="0"/>
              <a:t>λινο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Wool</a:t>
            </a:r>
            <a:r>
              <a:rPr lang="el-GR" sz="1600" dirty="0" smtClean="0"/>
              <a:t> </a:t>
            </a:r>
            <a:r>
              <a:rPr lang="el-GR" sz="1600" dirty="0" err="1" smtClean="0"/>
              <a:t>μαλλι</a:t>
            </a:r>
            <a:endParaRPr lang="en-US" sz="1600" dirty="0" smtClean="0"/>
          </a:p>
          <a:p>
            <a:r>
              <a:rPr lang="en-US" sz="1600" dirty="0" smtClean="0"/>
              <a:t>Tunics </a:t>
            </a:r>
            <a:r>
              <a:rPr lang="el-GR" sz="1600" dirty="0" err="1" smtClean="0"/>
              <a:t>μανδυεσ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5100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Grammar used to PAGES 52-53</a:t>
            </a:r>
          </a:p>
          <a:p>
            <a:r>
              <a:rPr lang="en-US" dirty="0" smtClean="0"/>
              <a:t>Look at the grammar boxes  PAGE 52</a:t>
            </a:r>
          </a:p>
          <a:p>
            <a:r>
              <a:rPr lang="en-US" dirty="0" smtClean="0"/>
              <a:t>Fill in the information  PAGE 52</a:t>
            </a:r>
          </a:p>
          <a:p>
            <a:r>
              <a:rPr lang="en-US" dirty="0" smtClean="0"/>
              <a:t>Look at practice page  </a:t>
            </a:r>
            <a:r>
              <a:rPr lang="en-US" dirty="0" err="1" smtClean="0"/>
              <a:t>PAGE</a:t>
            </a:r>
            <a:r>
              <a:rPr lang="en-US" dirty="0" smtClean="0"/>
              <a:t> 53</a:t>
            </a:r>
          </a:p>
          <a:p>
            <a:r>
              <a:rPr lang="en-US" dirty="0" smtClean="0"/>
              <a:t>Do these fun activities !!!</a:t>
            </a:r>
          </a:p>
          <a:p>
            <a:r>
              <a:rPr lang="en-US" dirty="0" smtClean="0"/>
              <a:t>Listen to the song ‘yesterday’ by </a:t>
            </a:r>
            <a:r>
              <a:rPr lang="en-US" dirty="0" err="1" smtClean="0"/>
              <a:t>beatles</a:t>
            </a:r>
            <a:r>
              <a:rPr lang="en-US" dirty="0" smtClean="0"/>
              <a:t>/ YOU TUBE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42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</a:t>
            </a:r>
            <a:br>
              <a:rPr lang="en-US" dirty="0" smtClean="0"/>
            </a:br>
            <a:r>
              <a:rPr lang="en-US" dirty="0" smtClean="0"/>
              <a:t>finish workbook exercises lesson 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 35 WORKBOOK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6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885" y="0"/>
            <a:ext cx="13533317" cy="6875755"/>
          </a:xfrm>
        </p:spPr>
      </p:pic>
    </p:spTree>
    <p:extLst>
      <p:ext uri="{BB962C8B-B14F-4D97-AF65-F5344CB8AC3E}">
        <p14:creationId xmlns:p14="http://schemas.microsoft.com/office/powerpoint/2010/main" val="25308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0" y="-623775"/>
            <a:ext cx="11792754" cy="7481775"/>
          </a:xfrm>
        </p:spPr>
      </p:pic>
    </p:spTree>
    <p:extLst>
      <p:ext uri="{BB962C8B-B14F-4D97-AF65-F5344CB8AC3E}">
        <p14:creationId xmlns:p14="http://schemas.microsoft.com/office/powerpoint/2010/main" val="39198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39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21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26</TotalTime>
  <Words>121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Lesson plan for week 1 primary 6 </vt:lpstr>
      <vt:lpstr>Unit 5 pupil’s book  day 1 </vt:lpstr>
      <vt:lpstr>New words page 50 pupil’s book</vt:lpstr>
      <vt:lpstr>Day 2 </vt:lpstr>
      <vt:lpstr>Day 3  finish workbook exercises lesson 1 </vt:lpstr>
      <vt:lpstr>PowerPoint Presentation</vt:lpstr>
      <vt:lpstr>PowerPoint Presentation</vt:lpstr>
      <vt:lpstr>PowerPoint Presentation</vt:lpstr>
      <vt:lpstr>PowerPoint Presentation</vt:lpstr>
    </vt:vector>
  </TitlesOfParts>
  <Company>AKTOR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 for week 1</dc:title>
  <dc:creator>Dionias Giorgos</dc:creator>
  <cp:lastModifiedBy>Dionias Giorgos</cp:lastModifiedBy>
  <cp:revision>4</cp:revision>
  <dcterms:created xsi:type="dcterms:W3CDTF">2020-03-18T10:59:13Z</dcterms:created>
  <dcterms:modified xsi:type="dcterms:W3CDTF">2020-03-19T20:07:36Z</dcterms:modified>
</cp:coreProperties>
</file>