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262" r:id="rId8"/>
    <p:sldId id="263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HELLO KIDS </a:t>
            </a:r>
            <a:br>
              <a:rPr lang="en-US" dirty="0" smtClean="0"/>
            </a:br>
            <a:r>
              <a:rPr lang="en-US" dirty="0" smtClean="0"/>
              <a:t>LESSON PLAN FOR WEEK 1 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6964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465" y="799778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USE </a:t>
            </a:r>
            <a:r>
              <a:rPr lang="en-US" dirty="0" err="1" smtClean="0"/>
              <a:t>FOTODENDRO</a:t>
            </a:r>
            <a:r>
              <a:rPr lang="en-US" dirty="0" smtClean="0"/>
              <a:t> TO FIND THE BOOKS ON LINE AND THE LISTENING PARTS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DAY 1</a:t>
            </a:r>
          </a:p>
          <a:p>
            <a:r>
              <a:rPr lang="en-US" dirty="0" smtClean="0"/>
              <a:t>DAY 2</a:t>
            </a:r>
          </a:p>
          <a:p>
            <a:r>
              <a:rPr lang="en-US" dirty="0" smtClean="0"/>
              <a:t>DAY 3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32127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YOUR PUPIL’S BOOK FIND THE TEXT  LIVING IN THE CITY OR IN THE COUNTRYSIDE </a:t>
            </a:r>
          </a:p>
          <a:p>
            <a:r>
              <a:rPr lang="en-US" dirty="0" smtClean="0"/>
              <a:t>READ THE TEXT AND CHECK NEW WORDS </a:t>
            </a:r>
          </a:p>
          <a:p>
            <a:endParaRPr lang="en-US" dirty="0" smtClean="0"/>
          </a:p>
          <a:p>
            <a:r>
              <a:rPr lang="en-US" dirty="0" smtClean="0"/>
              <a:t>AFTER READING DO THE EXERCISE BELOW TRUE OR FALSE </a:t>
            </a:r>
          </a:p>
          <a:p>
            <a:endParaRPr lang="en-US" dirty="0" smtClean="0"/>
          </a:p>
          <a:p>
            <a:r>
              <a:rPr lang="en-US" dirty="0" smtClean="0"/>
              <a:t>THEN WRITE A SHORT REPORT ABOUT ATHENS AND THESSALONIKI </a:t>
            </a:r>
          </a:p>
          <a:p>
            <a:r>
              <a:rPr lang="en-US" dirty="0" smtClean="0"/>
              <a:t>SIZE </a:t>
            </a:r>
          </a:p>
          <a:p>
            <a:r>
              <a:rPr lang="en-US" dirty="0" smtClean="0"/>
              <a:t>POPULATION</a:t>
            </a:r>
          </a:p>
          <a:p>
            <a:r>
              <a:rPr lang="en-US" dirty="0" smtClean="0"/>
              <a:t>TEMPERATURE</a:t>
            </a:r>
          </a:p>
          <a:p>
            <a:r>
              <a:rPr lang="en-US" dirty="0" smtClean="0"/>
              <a:t>RIVERS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24868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2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the rules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31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3335"/>
            <a:ext cx="12192000" cy="7233708"/>
          </a:xfrm>
        </p:spPr>
      </p:pic>
    </p:spTree>
    <p:extLst>
      <p:ext uri="{BB962C8B-B14F-4D97-AF65-F5344CB8AC3E}">
        <p14:creationId xmlns:p14="http://schemas.microsoft.com/office/powerpoint/2010/main" val="2900420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64" y="231820"/>
            <a:ext cx="12070335" cy="6555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16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/>
              <a:t/>
            </a:r>
            <a:br>
              <a:rPr lang="en-US" sz="1800" b="1" dirty="0"/>
            </a:b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/>
              <a:t/>
            </a:r>
            <a:br>
              <a:rPr lang="en-US" sz="1800" b="1" dirty="0"/>
            </a:b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/>
              <a:t/>
            </a:r>
            <a:br>
              <a:rPr lang="en-US" sz="1800" b="1" dirty="0"/>
            </a:b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/>
              <a:t/>
            </a:r>
            <a:br>
              <a:rPr lang="en-US" sz="1800" b="1" dirty="0"/>
            </a:b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/>
              <a:t/>
            </a:r>
            <a:br>
              <a:rPr lang="en-US" sz="1800" b="1" dirty="0"/>
            </a:b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/>
              <a:t/>
            </a:r>
            <a:br>
              <a:rPr lang="en-US" sz="1800" b="1" dirty="0"/>
            </a:b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/>
              <a:t/>
            </a:r>
            <a:br>
              <a:rPr lang="en-US" sz="1800" b="1" dirty="0"/>
            </a:b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/>
              <a:t/>
            </a:r>
            <a:br>
              <a:rPr lang="en-US" sz="1800" b="1" dirty="0"/>
            </a:b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/>
              <a:t/>
            </a:r>
            <a:br>
              <a:rPr lang="en-US" sz="1800" b="1" dirty="0"/>
            </a:b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/>
              <a:t/>
            </a:r>
            <a:br>
              <a:rPr lang="en-US" sz="1800" b="1" dirty="0"/>
            </a:b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/>
              <a:t/>
            </a:r>
            <a:br>
              <a:rPr lang="en-US" sz="1800" b="1" dirty="0"/>
            </a:br>
            <a:endParaRPr lang="el-GR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46" y="191139"/>
            <a:ext cx="12037454" cy="6295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23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6" name="Content Placeholder 1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7424" y="134516"/>
            <a:ext cx="11848562" cy="6932439"/>
          </a:xfrm>
        </p:spPr>
      </p:pic>
    </p:spTree>
    <p:extLst>
      <p:ext uri="{BB962C8B-B14F-4D97-AF65-F5344CB8AC3E}">
        <p14:creationId xmlns:p14="http://schemas.microsoft.com/office/powerpoint/2010/main" val="321398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Day 3 </a:t>
            </a:r>
            <a:br>
              <a:rPr lang="en-US" dirty="0" smtClean="0"/>
            </a:br>
            <a:r>
              <a:rPr lang="en-US" dirty="0" smtClean="0"/>
              <a:t>extra practice on comparative superlative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all the exercises in workbook….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8919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57</TotalTime>
  <Words>80</Words>
  <Application>Microsoft Office PowerPoint</Application>
  <PresentationFormat>Widescreen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Century Gothic</vt:lpstr>
      <vt:lpstr>Garamond</vt:lpstr>
      <vt:lpstr>Savon</vt:lpstr>
      <vt:lpstr>HELLO KIDS  LESSON PLAN FOR WEEK 1 </vt:lpstr>
      <vt:lpstr>USE FOTODENDRO TO FIND THE BOOKS ON LINE AND THE LISTENING PARTS </vt:lpstr>
      <vt:lpstr>DAY 1 </vt:lpstr>
      <vt:lpstr>DAY 2 </vt:lpstr>
      <vt:lpstr>PowerPoint Presentation</vt:lpstr>
      <vt:lpstr>PowerPoint Presentation</vt:lpstr>
      <vt:lpstr>                      </vt:lpstr>
      <vt:lpstr>PowerPoint Presentation</vt:lpstr>
      <vt:lpstr>Day 3  extra practice on comparative superlative </vt:lpstr>
    </vt:vector>
  </TitlesOfParts>
  <Company>AKTOR S.A.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 KIDS  LESSON PLAN FOR WEEK 1</dc:title>
  <dc:creator>Dionias Giorgos</dc:creator>
  <cp:lastModifiedBy>Dionias Giorgos</cp:lastModifiedBy>
  <cp:revision>7</cp:revision>
  <dcterms:created xsi:type="dcterms:W3CDTF">2020-03-17T14:54:10Z</dcterms:created>
  <dcterms:modified xsi:type="dcterms:W3CDTF">2020-03-19T19:54:02Z</dcterms:modified>
</cp:coreProperties>
</file>