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6" r:id="rId2"/>
    <p:sldId id="257" r:id="rId3"/>
    <p:sldId id="256" r:id="rId4"/>
    <p:sldId id="258" r:id="rId5"/>
    <p:sldId id="260" r:id="rId6"/>
    <p:sldId id="259" r:id="rId7"/>
    <p:sldId id="262" r:id="rId8"/>
    <p:sldId id="263" r:id="rId9"/>
    <p:sldId id="264" r:id="rId10"/>
    <p:sldId id="265" r:id="rId11"/>
    <p:sldId id="267" r:id="rId12"/>
    <p:sldId id="261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kids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dirty="0" smtClean="0"/>
              <a:t>ΠΛΑΝΟ ΕΒΔΟΜΑΔΑΣ </a:t>
            </a:r>
            <a:endParaRPr lang="en-US" dirty="0" smtClean="0"/>
          </a:p>
          <a:p>
            <a:r>
              <a:rPr lang="el-GR" dirty="0" smtClean="0"/>
              <a:t>ΧΡΗΣΙΜΟΠΟΙΩ ΤΗΝ ΕΦΑΡΜΟΓΗ ΦΩΤΟΔΕΝΔΡΟ ΤΟΥ ΥΠΟΥΡΓΕΙΟΥ ΠΑΙΔΕΙΑΣ ΓΙΑ ΝΑ ΒΡΩ ΤΑ </a:t>
            </a:r>
            <a:r>
              <a:rPr lang="el-GR" dirty="0" err="1" smtClean="0"/>
              <a:t>ΔΙΑΔΡΑΣΤΙΚΑ</a:t>
            </a:r>
            <a:r>
              <a:rPr lang="el-GR" dirty="0" smtClean="0"/>
              <a:t> ΒΙΒΛΙΑ ΤΩΝ ΑΓΓΛΙΚΩΝ </a:t>
            </a:r>
          </a:p>
          <a:p>
            <a:r>
              <a:rPr lang="el-GR" dirty="0" smtClean="0"/>
              <a:t>ΕΚΕΙ ΥΠΑΡΧΕΙ ΤΟ ΑΚΟΥΣΤΙΚΟ ΥΛΙΚΟ ΓΙΑ ΝΑ ΓΙΝΟΥΝ ΟΙ ΑΣΚΗΣΕΙΣ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80113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70" y="198783"/>
            <a:ext cx="9151138" cy="6863354"/>
          </a:xfrm>
        </p:spPr>
      </p:pic>
    </p:spTree>
    <p:extLst>
      <p:ext uri="{BB962C8B-B14F-4D97-AF65-F5344CB8AC3E}">
        <p14:creationId xmlns:p14="http://schemas.microsoft.com/office/powerpoint/2010/main" val="96400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DO THE TWO PAGES AS PRACTICE </a:t>
            </a: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1111" y="702156"/>
            <a:ext cx="4498408" cy="6363173"/>
          </a:xfrm>
        </p:spPr>
      </p:pic>
    </p:spTree>
    <p:extLst>
      <p:ext uri="{BB962C8B-B14F-4D97-AF65-F5344CB8AC3E}">
        <p14:creationId xmlns:p14="http://schemas.microsoft.com/office/powerpoint/2010/main" val="35694495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10" y="-619127"/>
            <a:ext cx="5051641" cy="738053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833" y="-251139"/>
            <a:ext cx="5178331" cy="7317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57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 WORKBOOK EXERCISES ON PRESENT CONTINUOUS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5806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3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0884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ON PRESENT CONTINUOUS </a:t>
            </a:r>
            <a:r>
              <a:rPr lang="en-US" dirty="0" err="1" smtClean="0"/>
              <a:t>AGAINNNNN</a:t>
            </a:r>
            <a:r>
              <a:rPr lang="en-US" dirty="0" smtClean="0"/>
              <a:t>!!!!</a:t>
            </a:r>
            <a:endParaRPr lang="el-GR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372" y="339316"/>
            <a:ext cx="4370009" cy="6518684"/>
          </a:xfrm>
        </p:spPr>
      </p:pic>
    </p:spTree>
    <p:extLst>
      <p:ext uri="{BB962C8B-B14F-4D97-AF65-F5344CB8AC3E}">
        <p14:creationId xmlns:p14="http://schemas.microsoft.com/office/powerpoint/2010/main" val="49282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ΝΑ ΚΛΙΝΕΤΕ ΕΡΩΤΗΣΗ ΚΑΤΑΦΑΣΗ ΚΑΙ ΑΡΝΗΣΗ ΣΕ ΤΡΙΑ ΡΗΜΑΤΑ ΠΟΥ ΘΑ ΕΠΙΛΕΞΕΤΕ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ΓΡΑΨΤΕ </a:t>
            </a:r>
            <a:r>
              <a:rPr lang="el-GR" dirty="0" err="1" smtClean="0"/>
              <a:t>ΈΝΑ</a:t>
            </a:r>
            <a:r>
              <a:rPr lang="el-GR" dirty="0" smtClean="0"/>
              <a:t> ΜΙΚΡΟ ΓΡΑΜΜΑ ΤΙ ΚΑΝΕΤΕ ΣΗΜΕΡΑ ΠΟΥ ΕΙΣΤΕ ΚΛΕΙΣΜΕΝΟΙ ΣΠΙΤΙ ΚΑΙ ΤΙ ΑΚΡΙΒΩΣ ΘΑ ΚΑΝΕΤΕ ΑΥΡΙΟ ΠΟΥ ΕΙΣΤΕ ΚΛΕΙΣΜΕΝΟΙ ΣΠΙΤΙ…..ΧΡΗΣΙΜΟΠΟΙΩΝΤΑΣ ΕΝΕΣΤΩΤΑ ΔΙΑΡΚΕΙΑΣ ΚΑΙ Τις </a:t>
            </a:r>
            <a:r>
              <a:rPr lang="el-GR" dirty="0" err="1" smtClean="0"/>
              <a:t>ΛΕΞΕΙς</a:t>
            </a:r>
            <a:r>
              <a:rPr lang="el-GR" dirty="0" smtClean="0"/>
              <a:t> </a:t>
            </a:r>
            <a:r>
              <a:rPr lang="el-GR" smtClean="0"/>
              <a:t>ΤΟΥ ΚΕΦΑΛΑΙΟΥ.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857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Are you at home???</a:t>
            </a:r>
            <a:br>
              <a:rPr lang="en-US" dirty="0" smtClean="0"/>
            </a:br>
            <a:r>
              <a:rPr lang="en-US" dirty="0" smtClean="0"/>
              <a:t>Of course !!!let’s have some fun these days ….</a:t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see ….we missed the first week ….so this is the plan for the week we missed……</a:t>
            </a:r>
          </a:p>
          <a:p>
            <a:r>
              <a:rPr lang="en-US" dirty="0" smtClean="0"/>
              <a:t>DAY 1</a:t>
            </a:r>
          </a:p>
          <a:p>
            <a:r>
              <a:rPr lang="en-US" dirty="0" smtClean="0"/>
              <a:t>DAY 2</a:t>
            </a:r>
          </a:p>
          <a:p>
            <a:r>
              <a:rPr lang="en-US" dirty="0" smtClean="0"/>
              <a:t>DAY  3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60006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DAY 1</a:t>
            </a:r>
            <a:br>
              <a:rPr lang="en-US" dirty="0" smtClean="0"/>
            </a:br>
            <a:r>
              <a:rPr lang="en-US" dirty="0" smtClean="0"/>
              <a:t>Unit 7 </a:t>
            </a:r>
            <a:br>
              <a:rPr lang="en-US" dirty="0" smtClean="0"/>
            </a:br>
            <a:r>
              <a:rPr lang="en-US" dirty="0" smtClean="0"/>
              <a:t>lesson 1 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are you doing now?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122956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1 steps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press the arrow and listen to the text unit 7 lesson 1  </a:t>
            </a:r>
            <a:r>
              <a:rPr lang="el-GR" dirty="0" smtClean="0"/>
              <a:t>πατήστε το βελάκι στην σελίδα </a:t>
            </a:r>
            <a:endParaRPr lang="en-US" dirty="0" smtClean="0"/>
          </a:p>
          <a:p>
            <a:r>
              <a:rPr lang="en-US" dirty="0" smtClean="0"/>
              <a:t>Then underline the new words </a:t>
            </a:r>
            <a:r>
              <a:rPr lang="el-GR" dirty="0" smtClean="0"/>
              <a:t>υπογραμμίστε άγνωστες λέξεις </a:t>
            </a:r>
            <a:endParaRPr lang="en-US" dirty="0" smtClean="0"/>
          </a:p>
          <a:p>
            <a:r>
              <a:rPr lang="en-US" dirty="0" smtClean="0"/>
              <a:t>Then do exercise 3 </a:t>
            </a:r>
          </a:p>
          <a:p>
            <a:r>
              <a:rPr lang="en-US" dirty="0" smtClean="0"/>
              <a:t>Finally listen to the song !!have fun </a:t>
            </a:r>
          </a:p>
          <a:p>
            <a:r>
              <a:rPr lang="en-US" dirty="0" smtClean="0"/>
              <a:t>Then do the listening exercise 6</a:t>
            </a:r>
            <a:endParaRPr lang="el-GR" dirty="0" smtClean="0"/>
          </a:p>
          <a:p>
            <a:r>
              <a:rPr lang="en-US" dirty="0" smtClean="0"/>
              <a:t>For lesson 1 just learn the new words </a:t>
            </a:r>
          </a:p>
        </p:txBody>
      </p:sp>
    </p:spTree>
    <p:extLst>
      <p:ext uri="{BB962C8B-B14F-4D97-AF65-F5344CB8AC3E}">
        <p14:creationId xmlns:p14="http://schemas.microsoft.com/office/powerpoint/2010/main" val="28614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words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Just a minute </a:t>
            </a:r>
            <a:r>
              <a:rPr lang="el-GR" dirty="0" smtClean="0"/>
              <a:t>ένα λεπτό </a:t>
            </a:r>
            <a:endParaRPr lang="en-US" dirty="0" smtClean="0"/>
          </a:p>
          <a:p>
            <a:r>
              <a:rPr lang="en-US" dirty="0" smtClean="0"/>
              <a:t>I will be right there </a:t>
            </a:r>
            <a:r>
              <a:rPr lang="el-GR" dirty="0" smtClean="0"/>
              <a:t>θα </a:t>
            </a:r>
            <a:r>
              <a:rPr lang="el-GR" dirty="0"/>
              <a:t>έ</a:t>
            </a:r>
            <a:r>
              <a:rPr lang="el-GR" dirty="0" smtClean="0"/>
              <a:t>ρθω εκεί </a:t>
            </a:r>
            <a:endParaRPr lang="en-US" dirty="0" smtClean="0"/>
          </a:p>
          <a:p>
            <a:r>
              <a:rPr lang="en-US" dirty="0" smtClean="0"/>
              <a:t>I am finishing</a:t>
            </a:r>
            <a:r>
              <a:rPr lang="el-GR" dirty="0" smtClean="0"/>
              <a:t>     τελειώνω </a:t>
            </a:r>
            <a:endParaRPr lang="en-US" dirty="0" smtClean="0"/>
          </a:p>
          <a:p>
            <a:r>
              <a:rPr lang="en-US" dirty="0" smtClean="0"/>
              <a:t>I need your help </a:t>
            </a:r>
            <a:r>
              <a:rPr lang="el-GR" dirty="0" smtClean="0"/>
              <a:t>χρειάζομαι την βοήθεια σου </a:t>
            </a:r>
            <a:endParaRPr lang="en-US" dirty="0" smtClean="0"/>
          </a:p>
          <a:p>
            <a:r>
              <a:rPr lang="en-US" dirty="0" smtClean="0"/>
              <a:t>By the way </a:t>
            </a:r>
            <a:r>
              <a:rPr lang="el-GR" dirty="0" smtClean="0"/>
              <a:t>τελοσπάντων </a:t>
            </a:r>
            <a:endParaRPr lang="en-US" dirty="0" smtClean="0"/>
          </a:p>
          <a:p>
            <a:r>
              <a:rPr lang="en-US" dirty="0" smtClean="0"/>
              <a:t>Washing machine</a:t>
            </a:r>
            <a:r>
              <a:rPr lang="el-GR" dirty="0" smtClean="0"/>
              <a:t> πλυντήριο</a:t>
            </a:r>
            <a:endParaRPr lang="en-US" dirty="0" smtClean="0"/>
          </a:p>
          <a:p>
            <a:r>
              <a:rPr lang="en-US" dirty="0" smtClean="0"/>
              <a:t>Take out of </a:t>
            </a:r>
            <a:r>
              <a:rPr lang="el-GR" dirty="0" smtClean="0"/>
              <a:t>βγάζω έξω από </a:t>
            </a:r>
            <a:endParaRPr lang="en-US" dirty="0" smtClean="0"/>
          </a:p>
          <a:p>
            <a:r>
              <a:rPr lang="en-US" dirty="0" smtClean="0"/>
              <a:t>It seems that </a:t>
            </a:r>
            <a:r>
              <a:rPr lang="el-GR" dirty="0" smtClean="0"/>
              <a:t>φαίνεται ότι </a:t>
            </a:r>
            <a:endParaRPr lang="en-US" dirty="0" smtClean="0"/>
          </a:p>
          <a:p>
            <a:r>
              <a:rPr lang="en-US" dirty="0" smtClean="0"/>
              <a:t>Everyone </a:t>
            </a:r>
            <a:r>
              <a:rPr lang="el-GR" dirty="0" smtClean="0"/>
              <a:t>όλοι</a:t>
            </a:r>
            <a:endParaRPr lang="en-US" dirty="0" smtClean="0"/>
          </a:p>
          <a:p>
            <a:r>
              <a:rPr lang="en-US" dirty="0" smtClean="0"/>
              <a:t>Help around the house </a:t>
            </a:r>
            <a:r>
              <a:rPr lang="el-GR" dirty="0" smtClean="0"/>
              <a:t>βοηθούν στο σπίτι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1600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 3 new words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Sweep </a:t>
            </a:r>
            <a:r>
              <a:rPr lang="el-GR" dirty="0" smtClean="0"/>
              <a:t>σκουπίζω</a:t>
            </a:r>
            <a:endParaRPr lang="en-US" dirty="0" smtClean="0"/>
          </a:p>
          <a:p>
            <a:r>
              <a:rPr lang="en-US" dirty="0" smtClean="0"/>
              <a:t>Make the beds</a:t>
            </a:r>
            <a:r>
              <a:rPr lang="el-GR" dirty="0" smtClean="0"/>
              <a:t> στρώνω τα κρεββάτια</a:t>
            </a:r>
            <a:endParaRPr lang="en-US" dirty="0" smtClean="0"/>
          </a:p>
          <a:p>
            <a:r>
              <a:rPr lang="en-US" dirty="0" smtClean="0"/>
              <a:t>Water the plants </a:t>
            </a:r>
            <a:r>
              <a:rPr lang="el-GR" dirty="0" smtClean="0"/>
              <a:t> ποτίζω τα φυτά</a:t>
            </a:r>
            <a:endParaRPr lang="en-US" dirty="0" smtClean="0"/>
          </a:p>
          <a:p>
            <a:r>
              <a:rPr lang="en-US" dirty="0" smtClean="0"/>
              <a:t>Wash up</a:t>
            </a:r>
            <a:r>
              <a:rPr lang="el-GR" dirty="0" smtClean="0"/>
              <a:t> πλένω τα πιάτα</a:t>
            </a:r>
            <a:endParaRPr lang="en-US" dirty="0" smtClean="0"/>
          </a:p>
          <a:p>
            <a:r>
              <a:rPr lang="en-US" dirty="0" smtClean="0"/>
              <a:t>Set the table</a:t>
            </a:r>
            <a:r>
              <a:rPr lang="el-GR" dirty="0" smtClean="0"/>
              <a:t> στρώνω το τραπέζι</a:t>
            </a:r>
            <a:endParaRPr lang="en-US" dirty="0" smtClean="0"/>
          </a:p>
          <a:p>
            <a:r>
              <a:rPr lang="en-US" dirty="0" smtClean="0"/>
              <a:t>Wash the floor </a:t>
            </a:r>
            <a:r>
              <a:rPr lang="el-GR" dirty="0" smtClean="0"/>
              <a:t>σφουγγαρίζω</a:t>
            </a:r>
            <a:endParaRPr lang="en-US" dirty="0" smtClean="0"/>
          </a:p>
          <a:p>
            <a:r>
              <a:rPr lang="en-US" dirty="0" smtClean="0"/>
              <a:t>Iron</a:t>
            </a:r>
            <a:r>
              <a:rPr lang="el-GR" dirty="0" smtClean="0"/>
              <a:t> σιδερώνω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260179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l-GR" dirty="0" smtClean="0"/>
              <a:t>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workbook exercises to practice the new words 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542993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LESSON 2 Present continuous </a:t>
            </a:r>
            <a:endParaRPr lang="el-GR" sz="1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269" y="0"/>
            <a:ext cx="6904809" cy="6904809"/>
          </a:xfrm>
        </p:spPr>
      </p:pic>
      <p:sp>
        <p:nvSpPr>
          <p:cNvPr id="7" name="Rectangle 6"/>
          <p:cNvSpPr/>
          <p:nvPr/>
        </p:nvSpPr>
        <p:spPr>
          <a:xfrm>
            <a:off x="824248" y="3013656"/>
            <a:ext cx="3186291" cy="3026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ΕΊΝΑΙ Ο ΧΡΟΝΟΣ ΠΟΥ ΧΡΗΣΙΜΟΠΟΙΩ ΓΙΑ ΝΑ ΜΙΛΗΣΩ Ή ΓΙΑ ΤΟ ΤΙ ΚΑΝΩ ΑΥΤΗΝ ΤΗΝ ΣΤΙΓΜΗ ΠΟΥ ΜΙΛΑΩ Ή ΓΙΑ ΤΟ ΚΟΝΤΙΝΟ ΜΕΛΛΟΝ !!!!!!!!!!!!</a:t>
            </a:r>
          </a:p>
          <a:p>
            <a:pPr algn="ctr"/>
            <a:r>
              <a:rPr lang="el-GR" dirty="0" smtClean="0"/>
              <a:t>ΣΧΗΜΑΤΙΖΕΤΑΙ ΜΕ ΤΟ ΡΗΜΑ </a:t>
            </a:r>
            <a:r>
              <a:rPr lang="en-US" dirty="0" smtClean="0"/>
              <a:t>AM-IS-ARE </a:t>
            </a:r>
            <a:r>
              <a:rPr lang="el-GR" dirty="0" smtClean="0"/>
              <a:t>ΩΣ ΒΟΗΘΗΤΙΚΟ ΚΑΙ ΤΗΝ ΚΑΤΑΛΗΞΗ </a:t>
            </a:r>
            <a:r>
              <a:rPr lang="en-US" dirty="0" smtClean="0"/>
              <a:t>ING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80889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73" y="352425"/>
            <a:ext cx="11532274" cy="6016180"/>
          </a:xfrm>
        </p:spPr>
      </p:pic>
      <p:sp>
        <p:nvSpPr>
          <p:cNvPr id="5" name="TextBox 4"/>
          <p:cNvSpPr txBox="1"/>
          <p:nvPr/>
        </p:nvSpPr>
        <p:spPr>
          <a:xfrm>
            <a:off x="581192" y="824248"/>
            <a:ext cx="3926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ΠΡΟΣΕΧΩ ΤΗΝ ΟΡΘΟΓΡΑΦΙΑ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1105111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77</TotalTime>
  <Words>326</Words>
  <Application>Microsoft Office PowerPoint</Application>
  <PresentationFormat>Widescreen</PresentationFormat>
  <Paragraphs>50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Corbel</vt:lpstr>
      <vt:lpstr>Gill Sans MT</vt:lpstr>
      <vt:lpstr>Wingdings 2</vt:lpstr>
      <vt:lpstr>Dividend</vt:lpstr>
      <vt:lpstr>Hello kids </vt:lpstr>
      <vt:lpstr>  Are you at home??? Of course !!!let’s have some fun these days …. </vt:lpstr>
      <vt:lpstr>DAY 1 Unit 7  lesson 1 </vt:lpstr>
      <vt:lpstr>Lesson 1 steps </vt:lpstr>
      <vt:lpstr>New words </vt:lpstr>
      <vt:lpstr>Exercise 3 new words  </vt:lpstr>
      <vt:lpstr>Lesson Ι</vt:lpstr>
      <vt:lpstr>LESSON 2 Present continuous </vt:lpstr>
      <vt:lpstr>PowerPoint Presentation</vt:lpstr>
      <vt:lpstr>PowerPoint Presentation</vt:lpstr>
      <vt:lpstr>PLEASE DO THE TWO PAGES AS PRACTICE </vt:lpstr>
      <vt:lpstr>PowerPoint Presentation</vt:lpstr>
      <vt:lpstr>DAY 2 </vt:lpstr>
      <vt:lpstr>DAY 3 </vt:lpstr>
      <vt:lpstr>PRACTICE ON PRESENT CONTINUOUS AGAINNNNN!!!!</vt:lpstr>
      <vt:lpstr>ΝΑ ΚΛΙΝΕΤΕ ΕΡΩΤΗΣΗ ΚΑΤΑΦΑΣΗ ΚΑΙ ΑΡΝΗΣΗ ΣΕ ΤΡΙΑ ΡΗΜΑΤΑ ΠΟΥ ΘΑ ΕΠΙΛΕΞΕΤΕ </vt:lpstr>
    </vt:vector>
  </TitlesOfParts>
  <Company>AKTOR S.A.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kids !!!lesson 1</dc:title>
  <dc:creator>Dionias Giorgos</dc:creator>
  <cp:lastModifiedBy>Dionias Giorgos</cp:lastModifiedBy>
  <cp:revision>10</cp:revision>
  <dcterms:created xsi:type="dcterms:W3CDTF">2020-03-17T13:30:14Z</dcterms:created>
  <dcterms:modified xsi:type="dcterms:W3CDTF">2020-03-19T19:43:51Z</dcterms:modified>
</cp:coreProperties>
</file>