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7" r:id="rId7"/>
    <p:sldId id="265" r:id="rId8"/>
    <p:sldId id="259" r:id="rId9"/>
    <p:sldId id="268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Τρίτη  δημοτικού </a:t>
            </a:r>
            <a:br>
              <a:rPr lang="el-GR" dirty="0" smtClean="0"/>
            </a:br>
            <a:r>
              <a:rPr lang="el-GR" dirty="0" smtClean="0"/>
              <a:t>πλάνο </a:t>
            </a:r>
            <a:r>
              <a:rPr lang="el-GR" dirty="0" smtClean="0"/>
              <a:t>μαθήματος</a:t>
            </a:r>
            <a:r>
              <a:rPr lang="el-GR" dirty="0"/>
              <a:t/>
            </a:r>
            <a:br>
              <a:rPr lang="el-GR" dirty="0"/>
            </a:br>
            <a:r>
              <a:rPr lang="el-GR" sz="2000" dirty="0" smtClean="0"/>
              <a:t>τα </a:t>
            </a:r>
            <a:r>
              <a:rPr lang="el-GR" sz="2000" dirty="0" err="1" smtClean="0"/>
              <a:t>διαδραστικά</a:t>
            </a:r>
            <a:r>
              <a:rPr lang="el-GR" sz="2000" dirty="0" smtClean="0"/>
              <a:t> βιβλία υπάρχουν στο φωτόδενδρο και το ακουστικό υλικό του μαθήματος 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Γ2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67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14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58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8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Arthur and his </a:t>
            </a:r>
            <a:r>
              <a:rPr lang="en-US" dirty="0" smtClean="0"/>
              <a:t>family</a:t>
            </a:r>
            <a:r>
              <a:rPr lang="el-GR" dirty="0" smtClean="0"/>
              <a:t> </a:t>
            </a:r>
            <a:r>
              <a:rPr lang="en-US" dirty="0" smtClean="0"/>
              <a:t>unit 7 lesson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day 1-new words dictation –copy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Village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χωριό</a:t>
            </a:r>
            <a:endParaRPr lang="en-US" dirty="0" smtClean="0"/>
          </a:p>
          <a:p>
            <a:r>
              <a:rPr lang="en-US" dirty="0" smtClean="0"/>
              <a:t>Elf</a:t>
            </a:r>
            <a:r>
              <a:rPr lang="el-GR" dirty="0" smtClean="0"/>
              <a:t> ξωτικό</a:t>
            </a:r>
            <a:endParaRPr lang="en-US" dirty="0" smtClean="0"/>
          </a:p>
          <a:p>
            <a:r>
              <a:rPr lang="en-US" dirty="0" smtClean="0"/>
              <a:t>Live </a:t>
            </a:r>
            <a:r>
              <a:rPr lang="el-GR" dirty="0" smtClean="0"/>
              <a:t>ζω/μένω</a:t>
            </a:r>
            <a:endParaRPr lang="en-US" dirty="0" smtClean="0"/>
          </a:p>
          <a:p>
            <a:r>
              <a:rPr lang="en-US" dirty="0" smtClean="0"/>
              <a:t>Busy </a:t>
            </a:r>
            <a:r>
              <a:rPr lang="el-GR" dirty="0" err="1" smtClean="0"/>
              <a:t>απαχολημένος</a:t>
            </a:r>
            <a:endParaRPr lang="en-US" dirty="0" smtClean="0"/>
          </a:p>
          <a:p>
            <a:r>
              <a:rPr lang="en-US" dirty="0" smtClean="0"/>
              <a:t>Have time </a:t>
            </a:r>
            <a:r>
              <a:rPr lang="el-GR" dirty="0" smtClean="0"/>
              <a:t>έχω ώρα</a:t>
            </a:r>
          </a:p>
          <a:p>
            <a:r>
              <a:rPr lang="en-US" dirty="0" smtClean="0"/>
              <a:t>Mother</a:t>
            </a:r>
          </a:p>
          <a:p>
            <a:r>
              <a:rPr lang="en-US" dirty="0" smtClean="0"/>
              <a:t>Father</a:t>
            </a:r>
          </a:p>
          <a:p>
            <a:r>
              <a:rPr lang="en-US" dirty="0" smtClean="0"/>
              <a:t>Brother</a:t>
            </a:r>
          </a:p>
          <a:p>
            <a:r>
              <a:rPr lang="en-US" dirty="0" smtClean="0"/>
              <a:t>Sister</a:t>
            </a:r>
          </a:p>
          <a:p>
            <a:r>
              <a:rPr lang="en-US" dirty="0" smtClean="0"/>
              <a:t>Grandfather</a:t>
            </a:r>
          </a:p>
          <a:p>
            <a:r>
              <a:rPr lang="en-US" dirty="0" smtClean="0"/>
              <a:t>grandmother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words copy and dictation</a:t>
            </a:r>
            <a:endParaRPr lang="el-GR" dirty="0" smtClean="0"/>
          </a:p>
          <a:p>
            <a:r>
              <a:rPr lang="el-GR" dirty="0" smtClean="0"/>
              <a:t>Μαθαίνω λέξεις κλειδιά ενεστώτα </a:t>
            </a:r>
            <a:endParaRPr lang="en-US" dirty="0" smtClean="0"/>
          </a:p>
          <a:p>
            <a:r>
              <a:rPr lang="en-US" dirty="0" smtClean="0"/>
              <a:t>Always </a:t>
            </a:r>
            <a:r>
              <a:rPr lang="el-GR" dirty="0" smtClean="0"/>
              <a:t>πάντα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Never</a:t>
            </a:r>
            <a:r>
              <a:rPr lang="el-GR" dirty="0" smtClean="0"/>
              <a:t> ποτέ</a:t>
            </a:r>
            <a:endParaRPr lang="en-US" dirty="0" smtClean="0"/>
          </a:p>
          <a:p>
            <a:r>
              <a:rPr lang="en-US" dirty="0" smtClean="0"/>
              <a:t>Often</a:t>
            </a:r>
            <a:r>
              <a:rPr lang="el-GR" dirty="0" smtClean="0"/>
              <a:t> συχνά</a:t>
            </a:r>
            <a:endParaRPr lang="en-US" dirty="0" smtClean="0"/>
          </a:p>
          <a:p>
            <a:r>
              <a:rPr lang="en-US" dirty="0" smtClean="0"/>
              <a:t>Sometimes</a:t>
            </a:r>
            <a:r>
              <a:rPr lang="el-GR" dirty="0" smtClean="0"/>
              <a:t> μερικές φορές</a:t>
            </a:r>
            <a:endParaRPr lang="en-US" dirty="0" smtClean="0"/>
          </a:p>
          <a:p>
            <a:r>
              <a:rPr lang="en-US" dirty="0" smtClean="0"/>
              <a:t>Usually</a:t>
            </a:r>
            <a:r>
              <a:rPr lang="el-GR" dirty="0" smtClean="0"/>
              <a:t> </a:t>
            </a:r>
            <a:r>
              <a:rPr lang="el-GR" dirty="0" smtClean="0"/>
              <a:t>συνήθως</a:t>
            </a:r>
            <a:endParaRPr lang="en-US" dirty="0" smtClean="0"/>
          </a:p>
          <a:p>
            <a:r>
              <a:rPr lang="en-US" dirty="0" smtClean="0"/>
              <a:t>Simple present perfect –</a:t>
            </a:r>
            <a:r>
              <a:rPr lang="el-GR" dirty="0" err="1" smtClean="0"/>
              <a:t>κλιση</a:t>
            </a:r>
            <a:r>
              <a:rPr lang="el-GR" dirty="0" smtClean="0"/>
              <a:t> </a:t>
            </a:r>
            <a:r>
              <a:rPr lang="el-GR" dirty="0" err="1" smtClean="0"/>
              <a:t>ρηματων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0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10" y="-498358"/>
            <a:ext cx="11431121" cy="8562307"/>
          </a:xfrm>
        </p:spPr>
      </p:pic>
    </p:spTree>
    <p:extLst>
      <p:ext uri="{BB962C8B-B14F-4D97-AF65-F5344CB8AC3E}">
        <p14:creationId xmlns:p14="http://schemas.microsoft.com/office/powerpoint/2010/main" val="16900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89365"/>
            <a:ext cx="8968941" cy="638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2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251" y="892935"/>
            <a:ext cx="7259220" cy="4315619"/>
          </a:xfrm>
        </p:spPr>
      </p:pic>
    </p:spTree>
    <p:extLst>
      <p:ext uri="{BB962C8B-B14F-4D97-AF65-F5344CB8AC3E}">
        <p14:creationId xmlns:p14="http://schemas.microsoft.com/office/powerpoint/2010/main" val="35303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514862"/>
            <a:ext cx="10431886" cy="6050494"/>
          </a:xfrm>
        </p:spPr>
      </p:pic>
    </p:spTree>
    <p:extLst>
      <p:ext uri="{BB962C8B-B14F-4D97-AF65-F5344CB8AC3E}">
        <p14:creationId xmlns:p14="http://schemas.microsoft.com/office/powerpoint/2010/main" val="29458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3 </a:t>
            </a:r>
            <a:br>
              <a:rPr lang="en-US" dirty="0" smtClean="0"/>
            </a:br>
            <a:endParaRPr lang="el-GR" sz="1300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186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words copy and dictation</a:t>
            </a:r>
          </a:p>
          <a:p>
            <a:r>
              <a:rPr lang="en-US" dirty="0" smtClean="0"/>
              <a:t>Activity book 69-70</a:t>
            </a:r>
          </a:p>
          <a:p>
            <a:r>
              <a:rPr lang="en-US" dirty="0" smtClean="0"/>
              <a:t>Listen </a:t>
            </a:r>
            <a:r>
              <a:rPr lang="en-US" dirty="0" smtClean="0"/>
              <a:t>to music</a:t>
            </a:r>
            <a:r>
              <a:rPr lang="el-GR" dirty="0" smtClean="0"/>
              <a:t> ακούω μουσική</a:t>
            </a:r>
            <a:endParaRPr lang="en-US" dirty="0" smtClean="0"/>
          </a:p>
          <a:p>
            <a:r>
              <a:rPr lang="en-US" dirty="0" smtClean="0"/>
              <a:t>Cook meal</a:t>
            </a:r>
            <a:r>
              <a:rPr lang="el-GR" dirty="0" smtClean="0"/>
              <a:t> μαγειρεύω γεύμα </a:t>
            </a:r>
            <a:endParaRPr lang="en-US" dirty="0" smtClean="0"/>
          </a:p>
          <a:p>
            <a:r>
              <a:rPr lang="en-US" dirty="0" smtClean="0"/>
              <a:t>Help in the house</a:t>
            </a:r>
            <a:r>
              <a:rPr lang="el-GR" dirty="0" smtClean="0"/>
              <a:t> βοηθώ στο σπίτι</a:t>
            </a:r>
            <a:endParaRPr lang="en-US" dirty="0" smtClean="0"/>
          </a:p>
          <a:p>
            <a:r>
              <a:rPr lang="en-US" dirty="0" smtClean="0"/>
              <a:t>Plant flowers </a:t>
            </a:r>
            <a:r>
              <a:rPr lang="el-GR" dirty="0" smtClean="0"/>
              <a:t>φυτεύω λουλούδια</a:t>
            </a:r>
            <a:endParaRPr lang="en-US" dirty="0"/>
          </a:p>
          <a:p>
            <a:r>
              <a:rPr lang="en-US" dirty="0" smtClean="0"/>
              <a:t>Read books</a:t>
            </a:r>
            <a:r>
              <a:rPr lang="el-GR" dirty="0" smtClean="0"/>
              <a:t> διαβάζω βιβλία</a:t>
            </a:r>
            <a:endParaRPr lang="en-US" dirty="0" smtClean="0"/>
          </a:p>
          <a:p>
            <a:r>
              <a:rPr lang="en-US" dirty="0" smtClean="0"/>
              <a:t>Play with</a:t>
            </a:r>
            <a:r>
              <a:rPr lang="el-GR" dirty="0" smtClean="0"/>
              <a:t> παίζω μαζί</a:t>
            </a:r>
            <a:endParaRPr lang="en-US" dirty="0" smtClean="0"/>
          </a:p>
          <a:p>
            <a:r>
              <a:rPr lang="en-US" dirty="0" smtClean="0"/>
              <a:t>Play alone</a:t>
            </a:r>
            <a:r>
              <a:rPr lang="el-GR" dirty="0" smtClean="0"/>
              <a:t> παίζω μονός</a:t>
            </a:r>
            <a:endParaRPr lang="en-US" dirty="0" smtClean="0"/>
          </a:p>
          <a:p>
            <a:r>
              <a:rPr lang="en-US" dirty="0" smtClean="0"/>
              <a:t>Have a great idea </a:t>
            </a:r>
            <a:r>
              <a:rPr lang="el-GR" dirty="0" smtClean="0"/>
              <a:t>έχω μια ωραία ιδέα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52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Κλίνω τα ρήματα</a:t>
            </a:r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77334" y="2289378"/>
            <a:ext cx="8596668" cy="3880773"/>
          </a:xfrm>
        </p:spPr>
        <p:txBody>
          <a:bodyPr/>
          <a:lstStyle/>
          <a:p>
            <a:r>
              <a:rPr lang="en-US" dirty="0" smtClean="0"/>
              <a:t>Clean-cook-plant-read-listen </a:t>
            </a:r>
            <a:r>
              <a:rPr lang="el-GR" dirty="0" smtClean="0"/>
              <a:t>κατάφαση ερώτηση άρνηση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1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114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Trebuchet MS</vt:lpstr>
      <vt:lpstr>Wingdings 3</vt:lpstr>
      <vt:lpstr>Facet</vt:lpstr>
      <vt:lpstr>Τρίτη  δημοτικού  πλάνο μαθήματος τα διαδραστικά βιβλία υπάρχουν στο φωτόδενδρο και το ακουστικό υλικό του μαθήματος  </vt:lpstr>
      <vt:lpstr>Arthur and his family unit 7 lesson 1  day 1-new words dictation –copy </vt:lpstr>
      <vt:lpstr>day 2</vt:lpstr>
      <vt:lpstr>PowerPoint Presentation</vt:lpstr>
      <vt:lpstr>PowerPoint Presentation</vt:lpstr>
      <vt:lpstr>PowerPoint Presentation</vt:lpstr>
      <vt:lpstr>PowerPoint Presentation</vt:lpstr>
      <vt:lpstr>Day 3  </vt:lpstr>
      <vt:lpstr>Κλίνω τα ρήματα</vt:lpstr>
      <vt:lpstr>PowerPoint Presentation</vt:lpstr>
      <vt:lpstr>PowerPoint Presentation</vt:lpstr>
      <vt:lpstr>PowerPoint Presentation</vt:lpstr>
    </vt:vector>
  </TitlesOfParts>
  <Company>AKTOR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Τριτη  δημοτικου  πλανο μαθηματος</dc:title>
  <dc:creator>Dionias Giorgos</dc:creator>
  <cp:lastModifiedBy>Dionias Giorgos</cp:lastModifiedBy>
  <cp:revision>7</cp:revision>
  <dcterms:created xsi:type="dcterms:W3CDTF">2020-03-20T09:11:33Z</dcterms:created>
  <dcterms:modified xsi:type="dcterms:W3CDTF">2020-03-20T14:04:39Z</dcterms:modified>
</cp:coreProperties>
</file>