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0" r:id="rId13"/>
    <p:sldId id="26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3/20/2020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Τριτη</a:t>
            </a:r>
            <a:r>
              <a:rPr lang="el-GR" dirty="0" smtClean="0"/>
              <a:t> </a:t>
            </a:r>
            <a:r>
              <a:rPr lang="el-GR" dirty="0" err="1" smtClean="0"/>
              <a:t>δημοτικου</a:t>
            </a:r>
            <a:r>
              <a:rPr lang="el-GR" dirty="0" smtClean="0"/>
              <a:t> Γ1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Πλάνο εβδομάδας</a:t>
            </a:r>
          </a:p>
          <a:p>
            <a:r>
              <a:rPr lang="el-GR" dirty="0" smtClean="0"/>
              <a:t>Τα βιβλία όπως και το ακουστικό υλικό του μαθήματος υπάρχουν στο </a:t>
            </a:r>
            <a:r>
              <a:rPr lang="el-GR" dirty="0" err="1" smtClean="0"/>
              <a:t>φωτόδενδρο</a:t>
            </a:r>
            <a:r>
              <a:rPr lang="el-GR" dirty="0" smtClean="0"/>
              <a:t> 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564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51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704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42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4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35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/>
              <a:t/>
            </a:r>
            <a:br>
              <a:rPr lang="el-GR" sz="2200" dirty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n-US" sz="2200" dirty="0" smtClean="0"/>
              <a:t>Unit </a:t>
            </a:r>
            <a:r>
              <a:rPr lang="en-US" sz="2200" dirty="0" smtClean="0"/>
              <a:t>6 </a:t>
            </a:r>
            <a:br>
              <a:rPr lang="en-US" sz="2200" dirty="0" smtClean="0"/>
            </a:br>
            <a:r>
              <a:rPr lang="en-US" sz="2200" dirty="0" smtClean="0"/>
              <a:t>the emperor and his clothes</a:t>
            </a:r>
            <a:br>
              <a:rPr lang="en-US" sz="2200" dirty="0" smtClean="0"/>
            </a:br>
            <a:r>
              <a:rPr lang="el-GR" sz="2200" dirty="0" err="1" smtClean="0"/>
              <a:t>βιβλιο</a:t>
            </a:r>
            <a:r>
              <a:rPr lang="el-GR" sz="2200" dirty="0" smtClean="0"/>
              <a:t> </a:t>
            </a:r>
            <a:r>
              <a:rPr lang="el-GR" sz="2200" dirty="0" err="1" smtClean="0"/>
              <a:t>μαθητη</a:t>
            </a:r>
            <a:r>
              <a:rPr lang="el-GR" sz="2200" dirty="0" smtClean="0"/>
              <a:t> </a:t>
            </a:r>
            <a:r>
              <a:rPr lang="el-GR" sz="2200" dirty="0" err="1"/>
              <a:t>σελιδες</a:t>
            </a:r>
            <a:r>
              <a:rPr lang="en-US" sz="2200" dirty="0" smtClean="0"/>
              <a:t> </a:t>
            </a:r>
            <a:r>
              <a:rPr lang="en-US" sz="2200" dirty="0" smtClean="0"/>
              <a:t>77-78</a:t>
            </a:r>
            <a:r>
              <a:rPr lang="el-GR" sz="2200" dirty="0"/>
              <a:t/>
            </a:r>
            <a:br>
              <a:rPr lang="el-GR" sz="2200" dirty="0"/>
            </a:br>
            <a:r>
              <a:rPr lang="el-GR" sz="2200" dirty="0" err="1" smtClean="0"/>
              <a:t>βιβλιο</a:t>
            </a:r>
            <a:r>
              <a:rPr lang="el-GR" sz="2200" dirty="0" smtClean="0"/>
              <a:t> </a:t>
            </a:r>
            <a:r>
              <a:rPr lang="el-GR" sz="2200" dirty="0" err="1" smtClean="0"/>
              <a:t>εργασιων</a:t>
            </a:r>
            <a:r>
              <a:rPr lang="el-GR" sz="2200" dirty="0" smtClean="0"/>
              <a:t> </a:t>
            </a:r>
            <a:r>
              <a:rPr lang="el-GR" sz="2200" dirty="0" err="1" smtClean="0"/>
              <a:t>σελιδα</a:t>
            </a:r>
            <a:r>
              <a:rPr lang="el-GR" sz="2200" dirty="0" smtClean="0"/>
              <a:t> 61</a:t>
            </a:r>
            <a:br>
              <a:rPr lang="el-GR" sz="2200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l-GR" dirty="0" smtClean="0"/>
          </a:p>
          <a:p>
            <a:r>
              <a:rPr lang="el-GR" dirty="0" smtClean="0"/>
              <a:t>Λέξεις για εκμάθηση </a:t>
            </a:r>
            <a:endParaRPr lang="el-GR" dirty="0"/>
          </a:p>
          <a:p>
            <a:r>
              <a:rPr lang="en-US" dirty="0" smtClean="0"/>
              <a:t>Clothes </a:t>
            </a:r>
            <a:r>
              <a:rPr lang="el-GR" dirty="0" smtClean="0"/>
              <a:t>ρούχα</a:t>
            </a:r>
            <a:endParaRPr lang="en-US" dirty="0" smtClean="0"/>
          </a:p>
          <a:p>
            <a:r>
              <a:rPr lang="en-US" dirty="0" smtClean="0"/>
              <a:t>Trousers</a:t>
            </a:r>
            <a:r>
              <a:rPr lang="el-GR" dirty="0" smtClean="0"/>
              <a:t>  παντελόνι</a:t>
            </a:r>
            <a:endParaRPr lang="en-US" dirty="0" smtClean="0"/>
          </a:p>
          <a:p>
            <a:r>
              <a:rPr lang="en-US" dirty="0" smtClean="0"/>
              <a:t>Shirts</a:t>
            </a:r>
            <a:r>
              <a:rPr lang="el-GR" dirty="0" smtClean="0"/>
              <a:t> πουκάμισα</a:t>
            </a:r>
            <a:endParaRPr lang="en-US" dirty="0" smtClean="0"/>
          </a:p>
          <a:p>
            <a:r>
              <a:rPr lang="en-US" dirty="0" smtClean="0"/>
              <a:t>Jackets</a:t>
            </a:r>
            <a:r>
              <a:rPr lang="el-GR" dirty="0" smtClean="0"/>
              <a:t> ζακέτες</a:t>
            </a:r>
            <a:endParaRPr lang="en-US" dirty="0" smtClean="0"/>
          </a:p>
          <a:p>
            <a:r>
              <a:rPr lang="en-US" dirty="0" smtClean="0"/>
              <a:t>Suits</a:t>
            </a:r>
            <a:r>
              <a:rPr lang="el-GR" dirty="0" smtClean="0"/>
              <a:t> κουστούμια</a:t>
            </a:r>
            <a:endParaRPr lang="en-US" dirty="0" smtClean="0"/>
          </a:p>
          <a:p>
            <a:r>
              <a:rPr lang="en-US" dirty="0" smtClean="0"/>
              <a:t>Shoes</a:t>
            </a:r>
            <a:r>
              <a:rPr lang="el-GR" dirty="0" smtClean="0"/>
              <a:t> </a:t>
            </a:r>
            <a:r>
              <a:rPr lang="el-GR" dirty="0" smtClean="0"/>
              <a:t>παπούτσια</a:t>
            </a:r>
          </a:p>
          <a:p>
            <a:r>
              <a:rPr lang="el-GR" dirty="0" smtClean="0"/>
              <a:t>Αντιγραφή και ορθογραφία</a:t>
            </a:r>
            <a:endParaRPr lang="el-GR" dirty="0"/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72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 err="1" smtClean="0"/>
              <a:t>Βιβλιο</a:t>
            </a:r>
            <a:r>
              <a:rPr lang="el-GR" sz="1600" dirty="0" smtClean="0"/>
              <a:t> </a:t>
            </a:r>
            <a:r>
              <a:rPr lang="el-GR" sz="1600" dirty="0" err="1" smtClean="0"/>
              <a:t>μαθητη</a:t>
            </a:r>
            <a:r>
              <a:rPr lang="en-US" sz="1600" dirty="0" smtClean="0"/>
              <a:t> unit 7 lesson1 new words</a:t>
            </a: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err="1" smtClean="0"/>
              <a:t>εργασιων</a:t>
            </a:r>
            <a:r>
              <a:rPr lang="el-GR" sz="1600" dirty="0" smtClean="0"/>
              <a:t> </a:t>
            </a:r>
            <a:r>
              <a:rPr lang="en-US" sz="1600" dirty="0" smtClean="0"/>
              <a:t> page </a:t>
            </a:r>
            <a:r>
              <a:rPr lang="el-GR" sz="1600" dirty="0" smtClean="0"/>
              <a:t>62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day 2</a:t>
            </a:r>
            <a:endParaRPr lang="el-GR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Here </a:t>
            </a:r>
            <a:r>
              <a:rPr lang="el-GR" dirty="0" smtClean="0"/>
              <a:t>εδώ</a:t>
            </a:r>
            <a:endParaRPr lang="en-US" dirty="0" smtClean="0"/>
          </a:p>
          <a:p>
            <a:r>
              <a:rPr lang="en-US" dirty="0" smtClean="0"/>
              <a:t>There</a:t>
            </a:r>
            <a:r>
              <a:rPr lang="el-GR" dirty="0" smtClean="0"/>
              <a:t> εκεί</a:t>
            </a:r>
            <a:endParaRPr lang="en-US" dirty="0" smtClean="0"/>
          </a:p>
          <a:p>
            <a:r>
              <a:rPr lang="en-US" dirty="0" smtClean="0"/>
              <a:t>Dark</a:t>
            </a:r>
            <a:r>
              <a:rPr lang="el-GR" dirty="0" smtClean="0"/>
              <a:t> σκούρο</a:t>
            </a:r>
            <a:endParaRPr lang="en-US" dirty="0" smtClean="0"/>
          </a:p>
          <a:p>
            <a:r>
              <a:rPr lang="en-US" dirty="0" smtClean="0"/>
              <a:t>Bright</a:t>
            </a:r>
            <a:r>
              <a:rPr lang="el-GR" dirty="0" smtClean="0"/>
              <a:t> φωτεινό</a:t>
            </a:r>
            <a:endParaRPr lang="en-US" dirty="0" smtClean="0"/>
          </a:p>
          <a:p>
            <a:r>
              <a:rPr lang="en-US" dirty="0" smtClean="0"/>
              <a:t>Long</a:t>
            </a:r>
            <a:r>
              <a:rPr lang="el-GR" dirty="0" smtClean="0"/>
              <a:t> μακρύ</a:t>
            </a:r>
            <a:endParaRPr lang="en-US" dirty="0" smtClean="0"/>
          </a:p>
          <a:p>
            <a:r>
              <a:rPr lang="en-US" dirty="0" smtClean="0"/>
              <a:t>Short</a:t>
            </a:r>
            <a:r>
              <a:rPr lang="el-GR" dirty="0" smtClean="0"/>
              <a:t> κοντό</a:t>
            </a:r>
          </a:p>
          <a:p>
            <a:r>
              <a:rPr lang="en-US" dirty="0" smtClean="0"/>
              <a:t>Empty </a:t>
            </a:r>
            <a:r>
              <a:rPr lang="el-GR" dirty="0" err="1" smtClean="0"/>
              <a:t>Αδειο</a:t>
            </a:r>
            <a:r>
              <a:rPr lang="el-GR" dirty="0" smtClean="0"/>
              <a:t> </a:t>
            </a:r>
          </a:p>
          <a:p>
            <a:r>
              <a:rPr lang="en-US" dirty="0" smtClean="0"/>
              <a:t>full</a:t>
            </a:r>
            <a:r>
              <a:rPr lang="el-GR" dirty="0" err="1" smtClean="0"/>
              <a:t>Γεματο</a:t>
            </a:r>
            <a:endParaRPr lang="el-GR" dirty="0" smtClean="0"/>
          </a:p>
          <a:p>
            <a:r>
              <a:rPr lang="en-US" dirty="0" smtClean="0"/>
              <a:t>Fat </a:t>
            </a:r>
            <a:r>
              <a:rPr lang="el-GR" dirty="0" err="1" smtClean="0"/>
              <a:t>Χοντρο</a:t>
            </a:r>
            <a:endParaRPr lang="el-GR" dirty="0" smtClean="0"/>
          </a:p>
          <a:p>
            <a:r>
              <a:rPr lang="en-US" dirty="0" smtClean="0"/>
              <a:t>thin</a:t>
            </a:r>
            <a:r>
              <a:rPr lang="el-GR" dirty="0" err="1" smtClean="0"/>
              <a:t>Λεπτο</a:t>
            </a:r>
            <a:endParaRPr lang="en-US" dirty="0" smtClean="0"/>
          </a:p>
          <a:p>
            <a:r>
              <a:rPr lang="en-US" dirty="0" smtClean="0"/>
              <a:t>Small </a:t>
            </a:r>
            <a:r>
              <a:rPr lang="el-GR" dirty="0" err="1" smtClean="0"/>
              <a:t>μικρο</a:t>
            </a:r>
            <a:endParaRPr lang="en-US" dirty="0" smtClean="0"/>
          </a:p>
          <a:p>
            <a:r>
              <a:rPr lang="en-US" dirty="0" smtClean="0"/>
              <a:t>Big </a:t>
            </a:r>
            <a:r>
              <a:rPr lang="el-GR" dirty="0" smtClean="0"/>
              <a:t>μεγάλο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Copy/ dictation</a:t>
            </a:r>
            <a:endParaRPr lang="el-GR" dirty="0" smtClean="0"/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50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err="1" smtClean="0"/>
              <a:t>Βιβλιο</a:t>
            </a:r>
            <a:r>
              <a:rPr lang="el-GR" sz="2400" dirty="0" smtClean="0"/>
              <a:t> </a:t>
            </a:r>
            <a:r>
              <a:rPr lang="el-GR" sz="2400" dirty="0" err="1" smtClean="0"/>
              <a:t>μαθητη</a:t>
            </a:r>
            <a:r>
              <a:rPr lang="en-US" sz="2400" dirty="0" smtClean="0"/>
              <a:t> unit 7 lesson 1</a:t>
            </a:r>
            <a:br>
              <a:rPr lang="en-US" sz="2400" dirty="0" smtClean="0"/>
            </a:br>
            <a:r>
              <a:rPr lang="en-US" sz="2400" dirty="0" smtClean="0"/>
              <a:t>day 3</a:t>
            </a:r>
            <a:br>
              <a:rPr lang="en-US" sz="2400" dirty="0" smtClean="0"/>
            </a:br>
            <a:r>
              <a:rPr lang="en-US" sz="2400" dirty="0" smtClean="0"/>
              <a:t>new words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r>
              <a:rPr lang="el-GR" dirty="0" smtClean="0"/>
              <a:t> αλλάζω</a:t>
            </a:r>
            <a:endParaRPr lang="en-US" dirty="0" smtClean="0"/>
          </a:p>
          <a:p>
            <a:r>
              <a:rPr lang="en-US" dirty="0" smtClean="0"/>
              <a:t>Choose</a:t>
            </a:r>
            <a:r>
              <a:rPr lang="el-GR" dirty="0" smtClean="0"/>
              <a:t> επιλέγω</a:t>
            </a:r>
            <a:endParaRPr lang="en-US" dirty="0" smtClean="0"/>
          </a:p>
          <a:p>
            <a:r>
              <a:rPr lang="en-US" dirty="0" smtClean="0"/>
              <a:t>Need</a:t>
            </a:r>
            <a:r>
              <a:rPr lang="el-GR" dirty="0" smtClean="0"/>
              <a:t> χρειάζομαι</a:t>
            </a:r>
            <a:endParaRPr lang="en-US" dirty="0" smtClean="0"/>
          </a:p>
          <a:p>
            <a:r>
              <a:rPr lang="en-US" dirty="0" smtClean="0"/>
              <a:t>Look</a:t>
            </a:r>
            <a:r>
              <a:rPr lang="el-GR" dirty="0" smtClean="0"/>
              <a:t> φαίνομαι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 smtClean="0"/>
              <a:t>nothing</a:t>
            </a:r>
            <a:r>
              <a:rPr lang="el-GR" dirty="0" smtClean="0"/>
              <a:t> δεν έχω τίποτα </a:t>
            </a:r>
            <a:endParaRPr lang="en-US" dirty="0" smtClean="0"/>
          </a:p>
          <a:p>
            <a:r>
              <a:rPr lang="en-US" dirty="0" smtClean="0"/>
              <a:t>Wear</a:t>
            </a:r>
            <a:r>
              <a:rPr lang="el-GR" dirty="0" smtClean="0"/>
              <a:t> φοράω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15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Σελιδα</a:t>
            </a:r>
            <a:r>
              <a:rPr lang="el-GR" dirty="0" smtClean="0"/>
              <a:t> 79 80 </a:t>
            </a:r>
            <a:r>
              <a:rPr lang="el-GR" dirty="0" err="1" smtClean="0"/>
              <a:t>βιβλιο</a:t>
            </a:r>
            <a:r>
              <a:rPr lang="el-GR" dirty="0" smtClean="0"/>
              <a:t> </a:t>
            </a:r>
            <a:r>
              <a:rPr lang="el-GR" dirty="0" err="1" smtClean="0"/>
              <a:t>μαθητη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that these </a:t>
            </a:r>
            <a:r>
              <a:rPr lang="en-US" dirty="0" smtClean="0"/>
              <a:t>those grammar notes</a:t>
            </a:r>
            <a:endParaRPr lang="el-GR" dirty="0" smtClean="0"/>
          </a:p>
          <a:p>
            <a:endParaRPr lang="el-GR" dirty="0"/>
          </a:p>
          <a:p>
            <a:r>
              <a:rPr lang="en-US" dirty="0" smtClean="0"/>
              <a:t>This </a:t>
            </a:r>
            <a:r>
              <a:rPr lang="el-GR" dirty="0" smtClean="0"/>
              <a:t>αυτό εδώ</a:t>
            </a:r>
            <a:endParaRPr lang="en-US" dirty="0" smtClean="0"/>
          </a:p>
          <a:p>
            <a:r>
              <a:rPr lang="en-US" dirty="0" smtClean="0"/>
              <a:t>That</a:t>
            </a:r>
            <a:r>
              <a:rPr lang="el-GR" dirty="0" smtClean="0"/>
              <a:t> αυτό εκεί</a:t>
            </a:r>
            <a:endParaRPr lang="en-US" dirty="0" smtClean="0"/>
          </a:p>
          <a:p>
            <a:r>
              <a:rPr lang="en-US" dirty="0" smtClean="0"/>
              <a:t>These</a:t>
            </a:r>
            <a:r>
              <a:rPr lang="el-GR" dirty="0" smtClean="0"/>
              <a:t> αυτά εδώ</a:t>
            </a:r>
            <a:endParaRPr lang="en-US" dirty="0" smtClean="0"/>
          </a:p>
          <a:p>
            <a:r>
              <a:rPr lang="en-US" dirty="0" smtClean="0"/>
              <a:t>Those</a:t>
            </a:r>
            <a:r>
              <a:rPr lang="el-GR" dirty="0" smtClean="0"/>
              <a:t> αυτά εκεί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945" y="2853676"/>
            <a:ext cx="4649608" cy="309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9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577" y="-90153"/>
            <a:ext cx="12170535" cy="7160653"/>
          </a:xfrm>
        </p:spPr>
      </p:pic>
    </p:spTree>
    <p:extLst>
      <p:ext uri="{BB962C8B-B14F-4D97-AF65-F5344CB8AC3E}">
        <p14:creationId xmlns:p14="http://schemas.microsoft.com/office/powerpoint/2010/main" val="4632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2275" y="-128788"/>
            <a:ext cx="11951593" cy="6986788"/>
          </a:xfrm>
        </p:spPr>
      </p:pic>
    </p:spTree>
    <p:extLst>
      <p:ext uri="{BB962C8B-B14F-4D97-AF65-F5344CB8AC3E}">
        <p14:creationId xmlns:p14="http://schemas.microsoft.com/office/powerpoint/2010/main" val="38736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95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99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45</TotalTime>
  <Words>116</Words>
  <Application>Microsoft Office PowerPoint</Application>
  <PresentationFormat>Widescreen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Cambria</vt:lpstr>
      <vt:lpstr>Rockwell</vt:lpstr>
      <vt:lpstr>Rockwell Condensed</vt:lpstr>
      <vt:lpstr>Wingdings</vt:lpstr>
      <vt:lpstr>Wood Type</vt:lpstr>
      <vt:lpstr>Τριτη δημοτικου Γ1</vt:lpstr>
      <vt:lpstr>   Unit 6  the emperor and his clothes βιβλιο μαθητη σελιδες 77-78 βιβλιο εργασιων σελιδα 61  </vt:lpstr>
      <vt:lpstr>Βιβλιο μαθητη unit 7 lesson1 new words εργασιων  page 62  day 2</vt:lpstr>
      <vt:lpstr>Βιβλιο μαθητη unit 7 lesson 1 day 3 new words</vt:lpstr>
      <vt:lpstr>Σελιδα 79 80 βιβλιο μαθητη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AKTOR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Τριτη δημοτικου Γ1</dc:title>
  <dc:creator>Dionias Giorgos</dc:creator>
  <cp:lastModifiedBy>Dionias Giorgos</cp:lastModifiedBy>
  <cp:revision>6</cp:revision>
  <dcterms:created xsi:type="dcterms:W3CDTF">2020-03-20T11:53:06Z</dcterms:created>
  <dcterms:modified xsi:type="dcterms:W3CDTF">2020-03-20T13:29:37Z</dcterms:modified>
</cp:coreProperties>
</file>