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882792-ADCC-4307-B21B-39FE2A1DDC43}" v="2" dt="2023-02-19T11:03:08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PAPAMARGARITI" userId="2875df45-4af3-47e9-8916-efcccc6e6f61" providerId="ADAL" clId="{51882792-ADCC-4307-B21B-39FE2A1DDC43}"/>
    <pc:docChg chg="modSld">
      <pc:chgData name="ALEXANDRA PAPAMARGARITI" userId="2875df45-4af3-47e9-8916-efcccc6e6f61" providerId="ADAL" clId="{51882792-ADCC-4307-B21B-39FE2A1DDC43}" dt="2023-02-19T11:03:08.821" v="1" actId="1076"/>
      <pc:docMkLst>
        <pc:docMk/>
      </pc:docMkLst>
      <pc:sldChg chg="modSp">
        <pc:chgData name="ALEXANDRA PAPAMARGARITI" userId="2875df45-4af3-47e9-8916-efcccc6e6f61" providerId="ADAL" clId="{51882792-ADCC-4307-B21B-39FE2A1DDC43}" dt="2023-02-19T11:03:08.821" v="1" actId="1076"/>
        <pc:sldMkLst>
          <pc:docMk/>
          <pc:sldMk cId="0" sldId="256"/>
        </pc:sldMkLst>
        <pc:picChg chg="mod">
          <ac:chgData name="ALEXANDRA PAPAMARGARITI" userId="2875df45-4af3-47e9-8916-efcccc6e6f61" providerId="ADAL" clId="{51882792-ADCC-4307-B21B-39FE2A1DDC43}" dt="2023-02-19T11:03:08.821" v="1" actId="1076"/>
          <ac:picMkLst>
            <pc:docMk/>
            <pc:sldMk cId="0" sldId="256"/>
            <ac:picMk id="2069" creationId="{6415A62E-2A32-9FA9-B4B0-2E88D4BC717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FD69A0-7EC4-6F65-BCCF-54281D7D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1C382B1-1E14-D8D0-1E13-69C3D6C24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586593-2FD9-C1AD-5AF0-DB74BA0B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F8ADF63-6A11-2FE9-90DE-AF14292C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591031-18FC-6077-40B4-38DA77756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1155C-DDB2-4F45-AD59-AABA50FF6C5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6757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DCA753-9F2A-D0D0-EDAA-333A83BBC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0663E6E-345B-BF90-F3B9-6405FC9A0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9C40C0-0DC5-D58D-0D69-A0927708E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27B96AA-4AC4-120B-1AA0-F036E96FA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D1A1DF-A8C6-FACD-0CF3-988BD47D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3199B-445C-4321-90BB-F0F30D7B341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235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0F57F51-67F8-9092-A28D-DD1658992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D428298-9BF4-6DE6-B85C-175CB43EA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4CBF41F-E3EE-6041-E015-1FBF9C51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1F03125-1FBB-5ABB-FD87-5AC22C90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0022E8-9BBB-2FED-FA9F-F1C94B7E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2EB43-E599-4524-8657-A29D80662B7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7202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9AC827-BACB-5DF8-F2EB-4158DC578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DD95F5-2A00-5777-039F-FB81C999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CF9F40-D5E9-BBA5-0FE2-B824032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26BBCC1-974B-5779-866B-FAD1F1BEF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B8E7F8-3D79-560A-EFB7-69C4C3DF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56C65-AC21-4077-B678-B46E9A0A51A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1986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7DB7AA-D94F-0350-02E4-380A2A6A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7B36362-8F9A-F77F-3E94-D08BF96E7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44AD65-92A0-948E-9745-E234145F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3AD7EB-4EA0-83C8-3B9D-5F48A4C14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A97122A-4AFC-BE95-B630-D1ECF957D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7EF42-8C4B-4FC7-9DE2-0270E869E85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0535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3829F1-1C4B-0CD9-C0A6-B6327FD9F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90E5EE-FFBF-0B56-14CE-7C608413F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479051A-35FE-3FBF-0572-0FB14C5A2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8601560-386E-C5F1-224D-99CA764C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48BDA16-C338-8039-D0C7-C2520BBA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A0AEC1C-2C70-1F6D-84BD-95DADFB53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3B1AB-1EF3-46BF-AEDF-927A285A019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960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7583A4-E308-3A2A-F5C9-1C4FFCC1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396F340-135D-BC5D-5C6F-3EDEA266E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47B4A6B-1E8A-6CB9-5F47-8F01E64B6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5F6B401-F369-97B8-A932-B53244CCA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04F6402-0098-FC36-C88A-0DEAB1463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CFA539C-9683-87FD-2F3A-8CA916CEC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4206BD6-21A6-8AAD-4573-D21F274C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7B1812C-AA88-F1C5-16F5-44395734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673FC-D571-4259-A16C-7FC1EC257E1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5824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4717DF-C4DB-7730-126A-D7EB4D45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E7A56EC-78CB-B043-A107-A605BAFF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DE55D17-5FDA-37CD-5212-694A78D7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14F0F25-5809-DE15-6E34-5C8AEA6B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EAAF9-DF78-43D2-8419-ED6CD2CF6AD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2014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D2A1F5C-FDF5-5E1E-DBAD-D34B9A044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C06EF2B-88BA-742C-F6A4-553C64A7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7330751-15E0-6AB4-BA27-720C01B7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D151C-DEBC-4675-884B-C432F722459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8022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DCD57F-91A4-0A3A-E8B2-8391AD6A4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7C8DB0-0DE0-6B0C-BBA9-AE77C036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D2E4738-A12C-4826-CBEE-D95477F95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8D04F4-5678-B2ED-6FE6-C019E18BD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550A5B9-7874-7AFA-EF78-0B5BCC3B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1615260-161B-7B52-21FD-5AE8A46B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60AAA-A503-4FBF-AC77-745B754EBC4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0067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757B5D-9AA3-E170-6ECD-39D162731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85BC658-CB2F-425B-0DB8-B1F227630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E338172-A0C0-56B5-0309-1FAAE7E3F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6235C50-35D6-59B5-BEE3-A52673DC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1E4F738-2885-F77D-9370-CE0644D1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D2882B6-9B5D-D580-A60A-6FE22DD09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8393-3B42-4C25-BC6F-E9DEDB6A843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4386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84CB54-25DA-1DD9-A98B-446DE1349D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επεξεργασία του τίτλου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0470F9-958E-CC3F-43F4-3713336B4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151318-CB3A-E581-740F-535E2A6F0B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3CBDB10-F64B-B61B-19D0-61382BE4F5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EFC598-5A4E-6988-B632-512798097E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D764A9-B904-42FD-B966-FED1B40F2AB6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0E5A1D9-94D9-F1DE-DEF0-1C0A652779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147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altLang="el-GR" sz="4400" dirty="0">
                <a:solidFill>
                  <a:schemeClr val="tx1"/>
                </a:solidFill>
              </a:rPr>
              <a:t>Αναμνήσεις από το νησί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29A8B405-B2D6-E38D-C192-D2E55CB51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276475"/>
            <a:ext cx="863600" cy="86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>
            <a:extLst>
              <a:ext uri="{FF2B5EF4-FFF2-40B4-BE49-F238E27FC236}">
                <a16:creationId xmlns:a16="http://schemas.microsoft.com/office/drawing/2014/main" id="{4DAA9CCC-150A-EF4C-FB33-840E7DAE9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636838"/>
            <a:ext cx="1584325" cy="108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>
            <a:extLst>
              <a:ext uri="{FF2B5EF4-FFF2-40B4-BE49-F238E27FC236}">
                <a16:creationId xmlns:a16="http://schemas.microsoft.com/office/drawing/2014/main" id="{A6DBBB18-8E51-3B87-64E7-25687E94B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429000"/>
            <a:ext cx="685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E83B07C2-F365-C213-C9CA-29E3F6BA8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661025"/>
            <a:ext cx="106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>
            <a:extLst>
              <a:ext uri="{FF2B5EF4-FFF2-40B4-BE49-F238E27FC236}">
                <a16:creationId xmlns:a16="http://schemas.microsoft.com/office/drawing/2014/main" id="{4446D370-59E6-DC4A-D5A8-99C343FE3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005263"/>
            <a:ext cx="6000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>
            <a:extLst>
              <a:ext uri="{FF2B5EF4-FFF2-40B4-BE49-F238E27FC236}">
                <a16:creationId xmlns:a16="http://schemas.microsoft.com/office/drawing/2014/main" id="{511A9FD6-519F-B64B-B60F-4C75F09B7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508500"/>
            <a:ext cx="858837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3" name="WordArt 25">
            <a:extLst>
              <a:ext uri="{FF2B5EF4-FFF2-40B4-BE49-F238E27FC236}">
                <a16:creationId xmlns:a16="http://schemas.microsoft.com/office/drawing/2014/main" id="{D4AC64AB-AA5B-0CE2-E90F-BC34E28919B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76825" y="5229225"/>
            <a:ext cx="2736850" cy="9350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l-G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Καλοκαίρι</a:t>
            </a:r>
          </a:p>
        </p:txBody>
      </p:sp>
      <p:pic>
        <p:nvPicPr>
          <p:cNvPr id="2069" name="Picture 21">
            <a:extLst>
              <a:ext uri="{FF2B5EF4-FFF2-40B4-BE49-F238E27FC236}">
                <a16:creationId xmlns:a16="http://schemas.microsoft.com/office/drawing/2014/main" id="{6415A62E-2A32-9FA9-B4B0-2E88D4BC7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68325"/>
            <a:ext cx="7629525" cy="572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</Words>
  <Application>Microsoft Office PowerPoint</Application>
  <PresentationFormat>Προβολή στην οθόνη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Impact</vt:lpstr>
      <vt:lpstr>Προεπιλεγμένη σχεδίαση</vt:lpstr>
      <vt:lpstr>Αναμνήσεις από το νησί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νησί μας</dc:title>
  <dc:creator>mina</dc:creator>
  <cp:lastModifiedBy>ALEXANDRA PAPAMARGARITI</cp:lastModifiedBy>
  <cp:revision>4</cp:revision>
  <dcterms:created xsi:type="dcterms:W3CDTF">2007-09-29T13:35:17Z</dcterms:created>
  <dcterms:modified xsi:type="dcterms:W3CDTF">2023-02-19T11:03:10Z</dcterms:modified>
</cp:coreProperties>
</file>