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332123D-F0BC-4D4F-9AB1-57ADFDF03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E7471968-D4D2-47EB-B8BB-3B4647F6F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6CC2526-2FAB-46FA-9596-AD7FC4677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757A-A5DE-40F1-BD33-67919D517C32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FDA83B42-CC27-46EC-9901-1BD401BE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928B46D9-6D24-4252-8D8A-54DB1309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83F1-4549-416D-B199-2D00EFDBEF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444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5DA5307-381A-482A-B20F-30BD0EA6F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7C62139A-4A21-4375-A3DF-65C38880E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4871369C-3B72-451D-83C4-A13ED9FE6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757A-A5DE-40F1-BD33-67919D517C32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DD3C698B-E60E-43FC-9D7E-7E438CD33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24EBB60B-132B-495E-99E8-1AEFBEAC3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83F1-4549-416D-B199-2D00EFDBEF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558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86A699F6-D6C7-415D-B19E-361C7AE248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806D82C7-D676-49A0-9893-3CA27997F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F71B90EB-FDED-48A3-ACE5-4FC6B2246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757A-A5DE-40F1-BD33-67919D517C32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903B18A4-1A88-47A9-9DB2-AA1B119E0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DAB9EC1E-C03B-4424-8876-D27CE3D05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83F1-4549-416D-B199-2D00EFDBEF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05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35265B8-8DA5-46BB-A43D-EAFAB021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4876FE2-C21E-4D6E-B016-980CF9067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A39C5857-C78D-4E43-94C9-AD4CAD543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757A-A5DE-40F1-BD33-67919D517C32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D71422D1-6784-44CE-85C1-B812A4701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7AF19112-AE83-46E3-AC56-E6FD1C86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83F1-4549-416D-B199-2D00EFDBEF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526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38FA6C7-EF23-4A54-B82F-7F75CFE5F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612DE262-2C10-490E-8824-CFFB7D680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B05E344E-2BCF-44D0-A911-072B5408D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757A-A5DE-40F1-BD33-67919D517C32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2E3843BC-A4DE-4B82-A2CF-00A38B408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2900FB5C-F41B-44B7-A439-52431E17C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83F1-4549-416D-B199-2D00EFDBEF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77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9E7D506-891A-4AE8-95CA-99512BFC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A850F1B-38DA-4378-912C-EEAAC35661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EB19739A-8114-475A-B336-C911E4AF7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C8C021BF-F7A2-4F95-96E7-44E981980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757A-A5DE-40F1-BD33-67919D517C32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15205608-0E1A-4F82-A6A6-320B17DE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9D88ADA8-7E30-4CEC-A911-853FA5CFB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83F1-4549-416D-B199-2D00EFDBEF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34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F4E5FE2-A865-4C8C-BF40-45647A221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C728A33F-A69F-4EE4-8FDE-75821DD2A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715E0321-AF1D-4C7E-8F08-49B86A7D7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43B429C9-1EEA-45F4-8A5B-495A11B4E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3533E721-B647-478F-B477-402AEE492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5ABE7D79-065D-4D35-9DD1-9E02D4E1F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757A-A5DE-40F1-BD33-67919D517C32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F9F3D619-A204-4017-AABB-EF7954C62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A17F23B2-4283-4BF5-8B4F-CFA0675CF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83F1-4549-416D-B199-2D00EFDBEF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938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43022D0-58DB-44C7-B739-EA16D7368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BAC71219-3854-4B74-93EB-FCE6C8FEB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757A-A5DE-40F1-BD33-67919D517C32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97D0342B-3F7C-45E9-A27F-8B14F60B0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D08C735-77A5-42FB-8A56-89B3F653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83F1-4549-416D-B199-2D00EFDBEF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21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A3247734-D74C-43FA-A5C1-571540154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757A-A5DE-40F1-BD33-67919D517C32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C8849159-A4EA-4A54-BAB1-6A3DD854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D0E92D02-3C59-484A-8268-C30CEED3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83F1-4549-416D-B199-2D00EFDBEF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578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2F81533-3A12-4C28-B4C0-F59F95B1B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AD42049-C7AA-4840-86DC-46A19AD5C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8B23CF1E-6F55-4F85-8E2C-FCE5C8B86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BAF99114-9FE8-4676-B23A-6976605C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757A-A5DE-40F1-BD33-67919D517C32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5B800E77-8C8F-413B-8E26-8E12B1BD8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AE1B6DC3-EFEF-4841-8A12-3BF7D5247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83F1-4549-416D-B199-2D00EFDBEF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200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E3E8B6E-4137-4E90-8843-C1B8785EB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17608598-922F-4F78-8D80-2CA6A9A1F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CB192936-74FD-4788-8B3F-A9643D10D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E81D1705-A7E1-4B62-91A7-C423955E9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757A-A5DE-40F1-BD33-67919D517C32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BB36B725-F537-41C7-BC07-451A08C6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A22A1416-1FF2-4D73-A354-BF7C34DE3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83F1-4549-416D-B199-2D00EFDBEF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196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69FA009A-86AC-4713-A229-8F35528D8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D8FECAD7-0B8D-4D44-B3AB-0EE4F3859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F6A557B-3623-4A23-97FE-CEEE5F302B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0757A-A5DE-40F1-BD33-67919D517C32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FE248E7F-4316-4091-A469-A5BCC30D93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84FCC1A-4F32-467C-9063-AC55FFEB4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C83F1-4549-416D-B199-2D00EFDBEF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977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6014617-DF6E-44FA-B05F-FE85668EB4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8000" dirty="0">
                <a:solidFill>
                  <a:srgbClr val="FF0000"/>
                </a:solidFill>
              </a:rPr>
              <a:t>Η ΠΡΩΤΟΜΑΓΙΑ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DE51C568-5496-4AB9-A894-A3923E6BAD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400">
                <a:solidFill>
                  <a:srgbClr val="00B050"/>
                </a:solidFill>
              </a:rPr>
              <a:t>ΣΤΟΛΙΣΕ ΤΑ ΣΤΕΦΑΝΙΑ ΜΕ ΟΣΑ ΛΟΥΛΟΥΔΙΑ ΛΕΕΙ Ο ΑΡΙΘΜΟΣ</a:t>
            </a:r>
          </a:p>
        </p:txBody>
      </p:sp>
    </p:spTree>
    <p:extLst>
      <p:ext uri="{BB962C8B-B14F-4D97-AF65-F5344CB8AC3E}">
        <p14:creationId xmlns:p14="http://schemas.microsoft.com/office/powerpoint/2010/main" val="386929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D537D95-FB91-4F3D-BD21-C4602E7D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ΒΑΛΕ  ΣΤΟ ΣΤΕΦΑΝΙ </a:t>
            </a:r>
            <a:r>
              <a:rPr lang="el-GR" u="sng" dirty="0"/>
              <a:t>3</a:t>
            </a:r>
            <a:r>
              <a:rPr lang="el-GR" sz="3200" dirty="0"/>
              <a:t> ΚΟΚΚΙΝΑ ΛΟΥΛΟΥΔΙΑ  </a:t>
            </a:r>
            <a:r>
              <a:rPr lang="el-GR" b="1" u="sng" dirty="0"/>
              <a:t>2</a:t>
            </a:r>
            <a:r>
              <a:rPr lang="el-GR" sz="3200" dirty="0"/>
              <a:t> ΑΣΠΡΑ ΚΑΙ </a:t>
            </a:r>
            <a:r>
              <a:rPr lang="el-GR" b="1" u="sng" dirty="0"/>
              <a:t>2</a:t>
            </a:r>
            <a:r>
              <a:rPr lang="el-GR" sz="3200" dirty="0"/>
              <a:t> ΚΙΤΡΙΝΑ .ΠΟΣΑ ΕΊΝΑΙ ΟΛΑ ΜΑΖΙ;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xmlns="" id="{0A4F0C6E-DF90-439D-92E1-28C46EC4D0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711" y="1825625"/>
            <a:ext cx="5432414" cy="5163898"/>
          </a:xfr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20CE9557-505C-4FA2-84E8-120C464BD5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32" y="1825625"/>
            <a:ext cx="869678" cy="842419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BBC4DC67-68D9-4C87-B9EF-4396518AF5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986" y="3041646"/>
            <a:ext cx="869678" cy="842420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CF6EBD65-F649-4C47-B808-240C286F69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32" y="3007790"/>
            <a:ext cx="869678" cy="842419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E3C75112-30B5-401A-9A10-955C38F206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655" y="1785191"/>
            <a:ext cx="869678" cy="842419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xmlns="" id="{BB2004F7-B889-465A-9650-79FCDEE9A8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796" y="1382521"/>
            <a:ext cx="1064603" cy="983645"/>
          </a:xfrm>
          <a:prstGeom prst="rect">
            <a:avLst/>
          </a:prstGeom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xmlns="" id="{5742C99E-6824-407C-B0F6-95CDF6D98C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749" y="1382521"/>
            <a:ext cx="1189026" cy="983645"/>
          </a:xfrm>
          <a:prstGeom prst="rect">
            <a:avLst/>
          </a:prstGeom>
        </p:spPr>
      </p:pic>
      <p:pic>
        <p:nvPicPr>
          <p:cNvPr id="19" name="Εικόνα 18">
            <a:extLst>
              <a:ext uri="{FF2B5EF4-FFF2-40B4-BE49-F238E27FC236}">
                <a16:creationId xmlns:a16="http://schemas.microsoft.com/office/drawing/2014/main" xmlns="" id="{9FA289C8-BD43-4015-995C-5A1DC21167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642" y="2677671"/>
            <a:ext cx="1189026" cy="760357"/>
          </a:xfrm>
          <a:prstGeom prst="rect">
            <a:avLst/>
          </a:prstGeom>
        </p:spPr>
      </p:pic>
      <p:pic>
        <p:nvPicPr>
          <p:cNvPr id="21" name="Εικόνα 20">
            <a:extLst>
              <a:ext uri="{FF2B5EF4-FFF2-40B4-BE49-F238E27FC236}">
                <a16:creationId xmlns:a16="http://schemas.microsoft.com/office/drawing/2014/main" xmlns="" id="{A9233FD0-2B51-4B6B-9DA8-3E4C3E4B57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630" y="2627610"/>
            <a:ext cx="1311012" cy="983645"/>
          </a:xfrm>
          <a:prstGeom prst="rect">
            <a:avLst/>
          </a:prstGeom>
        </p:spPr>
      </p:pic>
      <p:pic>
        <p:nvPicPr>
          <p:cNvPr id="23" name="Εικόνα 22">
            <a:extLst>
              <a:ext uri="{FF2B5EF4-FFF2-40B4-BE49-F238E27FC236}">
                <a16:creationId xmlns:a16="http://schemas.microsoft.com/office/drawing/2014/main" xmlns="" id="{801DF88A-7EEC-4F93-98D8-AEF7B7619A5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" y="4587391"/>
            <a:ext cx="898951" cy="842419"/>
          </a:xfrm>
          <a:prstGeom prst="rect">
            <a:avLst/>
          </a:prstGeom>
        </p:spPr>
      </p:pic>
      <p:pic>
        <p:nvPicPr>
          <p:cNvPr id="25" name="Εικόνα 24">
            <a:extLst>
              <a:ext uri="{FF2B5EF4-FFF2-40B4-BE49-F238E27FC236}">
                <a16:creationId xmlns:a16="http://schemas.microsoft.com/office/drawing/2014/main" xmlns="" id="{20233353-AFBE-4CA4-9C4F-009CB90FCED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298" y="4639081"/>
            <a:ext cx="1016388" cy="739037"/>
          </a:xfrm>
          <a:prstGeom prst="rect">
            <a:avLst/>
          </a:prstGeom>
        </p:spPr>
      </p:pic>
      <p:pic>
        <p:nvPicPr>
          <p:cNvPr id="26" name="Εικόνα 25">
            <a:extLst>
              <a:ext uri="{FF2B5EF4-FFF2-40B4-BE49-F238E27FC236}">
                <a16:creationId xmlns:a16="http://schemas.microsoft.com/office/drawing/2014/main" xmlns="" id="{B0114CB4-BBB5-46B8-BD6D-61857B04AE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6332" y="5756302"/>
            <a:ext cx="902286" cy="841321"/>
          </a:xfrm>
          <a:prstGeom prst="rect">
            <a:avLst/>
          </a:prstGeom>
        </p:spPr>
      </p:pic>
      <p:pic>
        <p:nvPicPr>
          <p:cNvPr id="27" name="Εικόνα 26">
            <a:extLst>
              <a:ext uri="{FF2B5EF4-FFF2-40B4-BE49-F238E27FC236}">
                <a16:creationId xmlns:a16="http://schemas.microsoft.com/office/drawing/2014/main" xmlns="" id="{859DBA67-9DE2-4C1C-AB4F-91690258DD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22605" y="5712472"/>
            <a:ext cx="902286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84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3ABA88F-B7E6-4703-921A-40B77C13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ΒΑΛΕ ΣΤΟ ΣΤΕΦΑΝΙ </a:t>
            </a:r>
            <a:r>
              <a:rPr lang="el-GR" sz="4000" b="1" u="sng" dirty="0"/>
              <a:t>0</a:t>
            </a:r>
            <a:r>
              <a:rPr lang="el-GR" sz="3200" dirty="0"/>
              <a:t> ΚΟΚΚΙΝΑ ΛΟΥΛΟΥΔΙΑ </a:t>
            </a:r>
            <a:r>
              <a:rPr lang="el-G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l-GR" sz="3200" dirty="0"/>
              <a:t> ΑΣΠΡΑ ΚΑΙ </a:t>
            </a:r>
            <a:r>
              <a:rPr lang="el-G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l-GR" sz="3200" dirty="0"/>
              <a:t> ΚΙΤΡΙΝΑ .ΠΟΣΑ ΕΊΝΑΙ ΌΛΑ ΜΑΖΙ;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xmlns="" id="{49BE42D6-0C93-45CA-AB08-37E9D4C42C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909" y="1690688"/>
            <a:ext cx="5610149" cy="5411570"/>
          </a:xfr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F69CB962-4528-4409-8ABC-10BF6E7DA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6306" y="2956109"/>
            <a:ext cx="1188823" cy="762066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20F2573E-3F75-4D8C-A205-BFE450F2F8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757" y="2996819"/>
            <a:ext cx="1188823" cy="762066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1C5E4BDF-ABB2-469D-8C95-AFD9022A06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504" y="1990594"/>
            <a:ext cx="1188823" cy="762066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8A427FFB-2BDC-4564-BF80-DB8E8FE3E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758" y="1889309"/>
            <a:ext cx="1188823" cy="762066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7B26CDE2-A569-498D-9557-AC85D8299A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686" y="1403877"/>
            <a:ext cx="977030" cy="850807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xmlns="" id="{59499BFA-5161-4C85-AB5D-49D804F18D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43740" y="3974733"/>
            <a:ext cx="975445" cy="853514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9600AD2F-8C9D-4859-B561-4CCB23DB88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5816" y="2712961"/>
            <a:ext cx="975445" cy="853514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xmlns="" id="{A73D72DC-E78E-4F03-8F33-8AA729E5D7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78355" y="2727886"/>
            <a:ext cx="975445" cy="853514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xmlns="" id="{8BBC50A5-D638-4E76-B9D2-0283C601C4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02496" y="1481039"/>
            <a:ext cx="975445" cy="853514"/>
          </a:xfrm>
          <a:prstGeom prst="rect">
            <a:avLst/>
          </a:prstGeom>
        </p:spPr>
      </p:pic>
      <p:pic>
        <p:nvPicPr>
          <p:cNvPr id="16" name="Εικόνα 15">
            <a:extLst>
              <a:ext uri="{FF2B5EF4-FFF2-40B4-BE49-F238E27FC236}">
                <a16:creationId xmlns:a16="http://schemas.microsoft.com/office/drawing/2014/main" xmlns="" id="{8027AF28-9BEC-41E5-AED6-30462BCAAF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817" y="6028205"/>
            <a:ext cx="1018120" cy="737680"/>
          </a:xfrm>
          <a:prstGeom prst="rect">
            <a:avLst/>
          </a:prstGeom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xmlns="" id="{3CDC1E39-C71A-4C7C-80BE-729E68D1E1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9156" y="5290525"/>
            <a:ext cx="1018120" cy="737680"/>
          </a:xfrm>
          <a:prstGeom prst="rect">
            <a:avLst/>
          </a:prstGeom>
        </p:spPr>
      </p:pic>
      <p:pic>
        <p:nvPicPr>
          <p:cNvPr id="18" name="Εικόνα 17">
            <a:extLst>
              <a:ext uri="{FF2B5EF4-FFF2-40B4-BE49-F238E27FC236}">
                <a16:creationId xmlns:a16="http://schemas.microsoft.com/office/drawing/2014/main" xmlns="" id="{94C0EF28-AF5D-415F-A3D5-B539F2C9BF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55" y="5256390"/>
            <a:ext cx="1018120" cy="737680"/>
          </a:xfrm>
          <a:prstGeom prst="rect">
            <a:avLst/>
          </a:prstGeom>
        </p:spPr>
      </p:pic>
      <p:pic>
        <p:nvPicPr>
          <p:cNvPr id="19" name="Εικόνα 18">
            <a:extLst>
              <a:ext uri="{FF2B5EF4-FFF2-40B4-BE49-F238E27FC236}">
                <a16:creationId xmlns:a16="http://schemas.microsoft.com/office/drawing/2014/main" xmlns="" id="{85D06D5C-77A9-4A00-BA1E-A11D898DD7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8989" y="4255040"/>
            <a:ext cx="1018120" cy="737680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xmlns="" id="{B48E5254-BD9A-405F-B643-B4DE866871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55" y="4255040"/>
            <a:ext cx="101812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634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77C54A5-F784-4E0B-A1FA-B9FBB3EC5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ΒΑΛΕ ΣΤΟ </a:t>
            </a:r>
            <a:r>
              <a:rPr lang="el-GR" b="1" u="sng" dirty="0"/>
              <a:t>1</a:t>
            </a:r>
            <a:r>
              <a:rPr lang="el-GR" sz="3200" dirty="0"/>
              <a:t> ΑΣΠΡΟ ΛΟΥΛΟΥΔΙ </a:t>
            </a:r>
            <a:r>
              <a:rPr lang="el-GR" b="1" u="sng" dirty="0"/>
              <a:t>1</a:t>
            </a:r>
            <a:r>
              <a:rPr lang="el-GR" sz="3200" dirty="0"/>
              <a:t> ΚΙΤΡΙΝΟ ΚΑΙ </a:t>
            </a:r>
            <a:r>
              <a:rPr lang="el-GR" b="1" u="sng" dirty="0"/>
              <a:t>4</a:t>
            </a:r>
            <a:r>
              <a:rPr lang="el-GR" sz="3200" dirty="0"/>
              <a:t> ΚΟΚΚΙΝΑ .ΠΟΣΑ ΕΊΝΑΙ ΌΛΑ ΜΑΖΙ;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xmlns="" id="{46386D18-1674-407F-98D8-D244790C6B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813" y="1528175"/>
            <a:ext cx="5611661" cy="5436296"/>
          </a:xfr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A6EE3E50-D14D-4F13-9ADC-446C9CF22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3965726"/>
            <a:ext cx="1188823" cy="762066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6C8EFDCA-9A2A-47A1-963B-D4C7DA6933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595" y="2843342"/>
            <a:ext cx="1188823" cy="762066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42F515B8-28E9-40A6-9A24-CC5EB6FD28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30" y="2819334"/>
            <a:ext cx="1188823" cy="762066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5D7DF9B7-4416-4B91-A0CE-05B261390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2611" y="1807664"/>
            <a:ext cx="1188823" cy="762066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B482F3EA-8885-4902-96FD-C8B376EE87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88" y="1749176"/>
            <a:ext cx="1188823" cy="762066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647E2FBB-2107-4682-9BA1-4BFFC2B129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0250" y="6007901"/>
            <a:ext cx="975445" cy="853514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xmlns="" id="{B379F286-2F5D-423D-9DF5-F4F82B33E7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788" y="6007901"/>
            <a:ext cx="975445" cy="853514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AF5336E5-07E5-4D09-9C33-89768925D0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3575" y="5088110"/>
            <a:ext cx="975445" cy="853514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xmlns="" id="{652DA16E-B340-4D19-86C6-2EB3DBAFAA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130" y="5035884"/>
            <a:ext cx="975445" cy="853514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xmlns="" id="{592096FF-8DC6-42C3-93CD-E8476121CA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9853" y="3874891"/>
            <a:ext cx="1018120" cy="737680"/>
          </a:xfrm>
          <a:prstGeom prst="rect">
            <a:avLst/>
          </a:prstGeom>
        </p:spPr>
      </p:pic>
      <p:pic>
        <p:nvPicPr>
          <p:cNvPr id="16" name="Εικόνα 15">
            <a:extLst>
              <a:ext uri="{FF2B5EF4-FFF2-40B4-BE49-F238E27FC236}">
                <a16:creationId xmlns:a16="http://schemas.microsoft.com/office/drawing/2014/main" xmlns="" id="{3EBF8EEF-665F-4C27-9ABB-AF66190FE2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34896" y="2569730"/>
            <a:ext cx="1018120" cy="737680"/>
          </a:xfrm>
          <a:prstGeom prst="rect">
            <a:avLst/>
          </a:prstGeom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xmlns="" id="{FFEFBF4F-4418-440C-80C2-19B8882805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4729" y="2450494"/>
            <a:ext cx="1018120" cy="737680"/>
          </a:xfrm>
          <a:prstGeom prst="rect">
            <a:avLst/>
          </a:prstGeom>
        </p:spPr>
      </p:pic>
      <p:pic>
        <p:nvPicPr>
          <p:cNvPr id="18" name="Εικόνα 17">
            <a:extLst>
              <a:ext uri="{FF2B5EF4-FFF2-40B4-BE49-F238E27FC236}">
                <a16:creationId xmlns:a16="http://schemas.microsoft.com/office/drawing/2014/main" xmlns="" id="{94EDDA89-C798-4DE4-ABD1-FE292B61F7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42075" y="1507750"/>
            <a:ext cx="1018120" cy="737680"/>
          </a:xfrm>
          <a:prstGeom prst="rect">
            <a:avLst/>
          </a:prstGeom>
        </p:spPr>
      </p:pic>
      <p:pic>
        <p:nvPicPr>
          <p:cNvPr id="19" name="Εικόνα 18">
            <a:extLst>
              <a:ext uri="{FF2B5EF4-FFF2-40B4-BE49-F238E27FC236}">
                <a16:creationId xmlns:a16="http://schemas.microsoft.com/office/drawing/2014/main" xmlns="" id="{AB69119C-DF66-4328-9737-8F3A7696E4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5457" y="1507750"/>
            <a:ext cx="101812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26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4F0AD70-F1E4-46AE-A2BD-D33541B71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ΒΓΑΛΕ ΑΠΌ ΤΟ ΣΤΕΦΑΝΙ </a:t>
            </a:r>
            <a:r>
              <a:rPr lang="el-GR" b="1" u="sng" dirty="0"/>
              <a:t>1</a:t>
            </a:r>
            <a:r>
              <a:rPr lang="el-GR" sz="3200" dirty="0"/>
              <a:t> ΚΙΤΡΙΝΟ ΛΟΥΛΟΥΔΙ </a:t>
            </a:r>
            <a:r>
              <a:rPr lang="el-GR" b="1" u="sng" dirty="0"/>
              <a:t>1</a:t>
            </a:r>
            <a:r>
              <a:rPr lang="el-GR" sz="3200" dirty="0"/>
              <a:t> ΑΣΠΡΟ ΚΑΙ </a:t>
            </a:r>
            <a:r>
              <a:rPr lang="el-GR" sz="4000" b="1" u="sng" dirty="0"/>
              <a:t>2</a:t>
            </a:r>
            <a:r>
              <a:rPr lang="el-GR" sz="3200" dirty="0"/>
              <a:t> ΚΟΚΚΙΝΑ .ΠΟΣΑ ΕΜΕΙΝΑΝ;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xmlns="" id="{20CE3D14-CCB0-4DAA-A962-053CB51C3C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101" y="1478072"/>
            <a:ext cx="7252570" cy="5924810"/>
          </a:xfr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75AAD0FD-DC35-48A1-B7D7-388D6FAA9C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351" y="3344791"/>
            <a:ext cx="1194920" cy="762066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34ABEFDE-A81D-4A29-B8A2-7CFD892F9B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7110" y="5760961"/>
            <a:ext cx="1194920" cy="762066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C070623A-5032-47FC-B911-B38B58F095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2326" y="4998895"/>
            <a:ext cx="1194920" cy="762066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E7977A4D-4638-41DA-B5F1-5A857C333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701" y="2848594"/>
            <a:ext cx="1194920" cy="762066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35F72CC6-8D7B-418B-BF0B-5E77A0F35E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5272" y="2716714"/>
            <a:ext cx="1018120" cy="737680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474F5362-0CB3-4673-9F75-990A026811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2131" y="4655960"/>
            <a:ext cx="1018120" cy="737680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xmlns="" id="{D287B839-51BE-4465-8A1E-1B5A6FB5FB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4998" y="6120320"/>
            <a:ext cx="1018120" cy="737680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E25F398E-4A18-432B-BA5D-2C79D7B706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5101" y="3915116"/>
            <a:ext cx="1018120" cy="737680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xmlns="" id="{0737E68A-A6A7-4254-A790-AD7D4B8843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0201" y="3725824"/>
            <a:ext cx="975445" cy="853514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xmlns="" id="{44438E7C-346E-4319-9ECE-9E0BB7457A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2435" y="4648154"/>
            <a:ext cx="975445" cy="853514"/>
          </a:xfrm>
          <a:prstGeom prst="rect">
            <a:avLst/>
          </a:prstGeom>
        </p:spPr>
      </p:pic>
      <p:pic>
        <p:nvPicPr>
          <p:cNvPr id="16" name="Εικόνα 15">
            <a:extLst>
              <a:ext uri="{FF2B5EF4-FFF2-40B4-BE49-F238E27FC236}">
                <a16:creationId xmlns:a16="http://schemas.microsoft.com/office/drawing/2014/main" xmlns="" id="{1A2C9698-B29C-429A-9C2B-8FDED36060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0677" y="5538904"/>
            <a:ext cx="975445" cy="853514"/>
          </a:xfrm>
          <a:prstGeom prst="rect">
            <a:avLst/>
          </a:prstGeom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xmlns="" id="{737DC10B-7C91-4391-8AAE-8FF52B2F55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0103" y="4980344"/>
            <a:ext cx="975445" cy="853514"/>
          </a:xfrm>
          <a:prstGeom prst="rect">
            <a:avLst/>
          </a:prstGeom>
        </p:spPr>
      </p:pic>
      <p:pic>
        <p:nvPicPr>
          <p:cNvPr id="18" name="Εικόνα 17">
            <a:extLst>
              <a:ext uri="{FF2B5EF4-FFF2-40B4-BE49-F238E27FC236}">
                <a16:creationId xmlns:a16="http://schemas.microsoft.com/office/drawing/2014/main" xmlns="" id="{42AFAE8F-3B19-42F7-85EE-D82137CCE4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3393" y="3680100"/>
            <a:ext cx="975445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15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F4C52D0-47EE-40E3-BBF4-B61C532F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ΒΓΑΛΕ ΑΠΌ ΤΟ ΣΤΕΦΑΝΙ </a:t>
            </a:r>
            <a:r>
              <a:rPr lang="el-GR" b="1" u="sng" dirty="0"/>
              <a:t>3</a:t>
            </a:r>
            <a:r>
              <a:rPr lang="el-GR" sz="3200" dirty="0"/>
              <a:t> ΚΟΚΚΙΝΑ ΛΟΥΛΟΥΔΙΑ </a:t>
            </a:r>
            <a:r>
              <a:rPr lang="el-GR" b="1" u="sng" dirty="0"/>
              <a:t>4</a:t>
            </a:r>
            <a:r>
              <a:rPr lang="el-GR" sz="3200" dirty="0"/>
              <a:t> ΚΙΤΡΙΝΑ ΚΑΙ </a:t>
            </a:r>
            <a:r>
              <a:rPr lang="el-GR" b="1" u="sng" dirty="0"/>
              <a:t>2</a:t>
            </a:r>
            <a:r>
              <a:rPr lang="el-GR" sz="3200" dirty="0"/>
              <a:t> ΑΣΠΡΑ.ΠΟΣΑ ΕΧΟΥΝ ΜΕΙΝΕΙ;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xmlns="" id="{4031BF03-8F74-4195-8DF8-9F75EB2FE8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134" y="1540700"/>
            <a:ext cx="8004131" cy="5787025"/>
          </a:xfr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10B63BF3-0BDC-4EB3-88A9-9BDBEC66C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3516" y="2998395"/>
            <a:ext cx="1188823" cy="762066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057747BF-DAB5-462E-A0DA-AF2F8D36A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5988" y="4137443"/>
            <a:ext cx="1188823" cy="762066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8E49DE7E-FDA7-4A5D-9230-92F537E02F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4251" y="6035425"/>
            <a:ext cx="1188823" cy="762066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22D7EAA4-0D9B-4580-881C-1849819578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430" y="4936267"/>
            <a:ext cx="1188823" cy="762066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A85A5841-7888-45E3-B4B2-4DD6EB035E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35" y="2770263"/>
            <a:ext cx="1188823" cy="762066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C4F52598-D3F4-415A-9BB4-A3EFF7AD5F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0939" y="2910080"/>
            <a:ext cx="975445" cy="853514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xmlns="" id="{82655426-AB9A-4797-923B-649F59758A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6901" y="4994023"/>
            <a:ext cx="975445" cy="853514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2D78875E-01EF-42A2-8A71-176932C7C7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7780" y="4870909"/>
            <a:ext cx="975445" cy="853514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xmlns="" id="{2C721692-9CAC-47E8-8384-153D120B18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7884" y="5886649"/>
            <a:ext cx="975445" cy="853514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xmlns="" id="{DB3DABBF-3D33-4698-8B39-1CAC6ED76F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7297" y="3577232"/>
            <a:ext cx="975445" cy="853514"/>
          </a:xfrm>
          <a:prstGeom prst="rect">
            <a:avLst/>
          </a:prstGeom>
        </p:spPr>
      </p:pic>
      <p:pic>
        <p:nvPicPr>
          <p:cNvPr id="16" name="Εικόνα 15">
            <a:extLst>
              <a:ext uri="{FF2B5EF4-FFF2-40B4-BE49-F238E27FC236}">
                <a16:creationId xmlns:a16="http://schemas.microsoft.com/office/drawing/2014/main" xmlns="" id="{860C3C21-6879-4A7A-BFEC-D5C6C87543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5231" y="4211996"/>
            <a:ext cx="1018120" cy="737680"/>
          </a:xfrm>
          <a:prstGeom prst="rect">
            <a:avLst/>
          </a:prstGeom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xmlns="" id="{2FE62BA9-A6BD-4EEE-9FA1-FD0BFCAF87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3006" y="6120320"/>
            <a:ext cx="1018120" cy="737680"/>
          </a:xfrm>
          <a:prstGeom prst="rect">
            <a:avLst/>
          </a:prstGeom>
        </p:spPr>
      </p:pic>
      <p:pic>
        <p:nvPicPr>
          <p:cNvPr id="18" name="Εικόνα 17">
            <a:extLst>
              <a:ext uri="{FF2B5EF4-FFF2-40B4-BE49-F238E27FC236}">
                <a16:creationId xmlns:a16="http://schemas.microsoft.com/office/drawing/2014/main" xmlns="" id="{2F928C7D-3FE2-477D-9A06-2A1CFABC58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2436" y="4841383"/>
            <a:ext cx="1018120" cy="737680"/>
          </a:xfrm>
          <a:prstGeom prst="rect">
            <a:avLst/>
          </a:prstGeom>
        </p:spPr>
      </p:pic>
      <p:pic>
        <p:nvPicPr>
          <p:cNvPr id="19" name="Εικόνα 18">
            <a:extLst>
              <a:ext uri="{FF2B5EF4-FFF2-40B4-BE49-F238E27FC236}">
                <a16:creationId xmlns:a16="http://schemas.microsoft.com/office/drawing/2014/main" xmlns="" id="{D3F6CA12-A8D4-41DE-AF69-6F308A509C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8589" y="3797840"/>
            <a:ext cx="101812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038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9667039-3E9B-4BD1-A7B5-0A579F506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783" y="500062"/>
            <a:ext cx="10515600" cy="1325563"/>
          </a:xfrm>
        </p:spPr>
        <p:txBody>
          <a:bodyPr>
            <a:normAutofit/>
          </a:bodyPr>
          <a:lstStyle/>
          <a:p>
            <a:r>
              <a:rPr lang="el-GR" sz="2400" dirty="0"/>
              <a:t>ΜΠΡΑΒΟ ΣΟΥ ΠΟΥ ΤΑ ΕΚΑΝΕΣ ΟΛΑ ΣΩΣΤΑ .ΤΩΡΑ ΣΤΟΛΙΣΕ ΤΟ ΣΤΕΦΑΝΙ ΟΠΩΣ ΘΕΛΕΙΣ ΕΣΥ .ΜΠΟΡΕΙΣ ΝΑ ΠΑΡΕΙΣ ΜΑΡΚΟΔΟΡΟΥΣ ΚΑΙ ΝΑ ΖΩΓΡΑΦΙΣΕΙΣ ΣΤΟ ΧΑΡΤΙ ΚΑΙ ΕΝΑ ΑΛΛΟ ΣΤΕΦΑΝΙ . 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xmlns="" id="{A4BC5DED-57A6-4AE8-9EA9-E48422019E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09" y="1602506"/>
            <a:ext cx="6681961" cy="5999966"/>
          </a:xfr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BB1972F1-4276-42C9-9C64-95F9E2532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83" y="3790667"/>
            <a:ext cx="1188823" cy="762066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2F38FC07-526F-4EB4-9A2B-77C0ED5829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12" y="2817829"/>
            <a:ext cx="1188823" cy="762066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99938074-729F-4827-AC94-A76A77CA6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752" y="3793509"/>
            <a:ext cx="1188823" cy="762066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541FC9F1-0612-4A25-85DF-AA7A6D294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843" y="2834981"/>
            <a:ext cx="1188823" cy="762066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0A4201FD-5188-4B83-8F73-28E61B132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754" y="1934678"/>
            <a:ext cx="1188823" cy="762066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07062D62-3225-428B-A571-5E816BDB8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8" y="1903330"/>
            <a:ext cx="1188823" cy="762066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xmlns="" id="{DF2AA1F1-AAC6-408A-94DF-C081B2C6E4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0980" y="2489236"/>
            <a:ext cx="1018120" cy="737680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7677E2B4-284A-44C4-9D34-7710DBAE73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7361" y="2471825"/>
            <a:ext cx="1018120" cy="737680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xmlns="" id="{52FEE8DC-2018-4174-AD72-A99D74C832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6268" y="2449700"/>
            <a:ext cx="1018120" cy="737680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xmlns="" id="{0D222659-9566-4133-A069-6EE4CAF6B0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6421" y="1636319"/>
            <a:ext cx="1018120" cy="737680"/>
          </a:xfrm>
          <a:prstGeom prst="rect">
            <a:avLst/>
          </a:prstGeom>
        </p:spPr>
      </p:pic>
      <p:pic>
        <p:nvPicPr>
          <p:cNvPr id="16" name="Εικόνα 15">
            <a:extLst>
              <a:ext uri="{FF2B5EF4-FFF2-40B4-BE49-F238E27FC236}">
                <a16:creationId xmlns:a16="http://schemas.microsoft.com/office/drawing/2014/main" xmlns="" id="{07B3C094-AD85-401A-9B98-181A0D38B1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4627" y="1602506"/>
            <a:ext cx="1018120" cy="737680"/>
          </a:xfrm>
          <a:prstGeom prst="rect">
            <a:avLst/>
          </a:prstGeom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xmlns="" id="{C64E3D8E-98C5-479D-A9FE-82121A8E88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6507" y="1636319"/>
            <a:ext cx="1018120" cy="737680"/>
          </a:xfrm>
          <a:prstGeom prst="rect">
            <a:avLst/>
          </a:prstGeom>
        </p:spPr>
      </p:pic>
      <p:pic>
        <p:nvPicPr>
          <p:cNvPr id="18" name="Εικόνα 17">
            <a:extLst>
              <a:ext uri="{FF2B5EF4-FFF2-40B4-BE49-F238E27FC236}">
                <a16:creationId xmlns:a16="http://schemas.microsoft.com/office/drawing/2014/main" xmlns="" id="{B0543CE4-B6D8-4DC9-AC9B-DBC58BB776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083" y="6096729"/>
            <a:ext cx="975445" cy="853514"/>
          </a:xfrm>
          <a:prstGeom prst="rect">
            <a:avLst/>
          </a:prstGeom>
        </p:spPr>
      </p:pic>
      <p:pic>
        <p:nvPicPr>
          <p:cNvPr id="19" name="Εικόνα 18">
            <a:extLst>
              <a:ext uri="{FF2B5EF4-FFF2-40B4-BE49-F238E27FC236}">
                <a16:creationId xmlns:a16="http://schemas.microsoft.com/office/drawing/2014/main" xmlns="" id="{20B97A36-9181-43C3-A0F0-B0609F0256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771" y="4897974"/>
            <a:ext cx="975445" cy="853514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xmlns="" id="{742B9B42-12C6-4DE1-BD32-D1D17B0D9F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23611" y="5013715"/>
            <a:ext cx="975445" cy="853514"/>
          </a:xfrm>
          <a:prstGeom prst="rect">
            <a:avLst/>
          </a:prstGeom>
        </p:spPr>
      </p:pic>
      <p:pic>
        <p:nvPicPr>
          <p:cNvPr id="21" name="Εικόνα 20">
            <a:extLst>
              <a:ext uri="{FF2B5EF4-FFF2-40B4-BE49-F238E27FC236}">
                <a16:creationId xmlns:a16="http://schemas.microsoft.com/office/drawing/2014/main" xmlns="" id="{A18075DD-5BDC-4491-8933-1CC8665D96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0976" y="5037723"/>
            <a:ext cx="975445" cy="853514"/>
          </a:xfrm>
          <a:prstGeom prst="rect">
            <a:avLst/>
          </a:prstGeom>
        </p:spPr>
      </p:pic>
      <p:pic>
        <p:nvPicPr>
          <p:cNvPr id="22" name="Εικόνα 21">
            <a:extLst>
              <a:ext uri="{FF2B5EF4-FFF2-40B4-BE49-F238E27FC236}">
                <a16:creationId xmlns:a16="http://schemas.microsoft.com/office/drawing/2014/main" xmlns="" id="{832783F3-A224-4F41-8BC7-EB58F3B4F1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05382" y="3886200"/>
            <a:ext cx="975445" cy="853514"/>
          </a:xfrm>
          <a:prstGeom prst="rect">
            <a:avLst/>
          </a:prstGeom>
        </p:spPr>
      </p:pic>
      <p:pic>
        <p:nvPicPr>
          <p:cNvPr id="23" name="Εικόνα 22">
            <a:extLst>
              <a:ext uri="{FF2B5EF4-FFF2-40B4-BE49-F238E27FC236}">
                <a16:creationId xmlns:a16="http://schemas.microsoft.com/office/drawing/2014/main" xmlns="" id="{37AD8635-E362-4188-8209-7F506DF8ED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6942" y="3833580"/>
            <a:ext cx="975445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89203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122</Words>
  <Application>Microsoft Office PowerPoint</Application>
  <PresentationFormat>Προσαρμογή</PresentationFormat>
  <Paragraphs>8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Η ΠΡΩΤΟΜΑΓΙΑ</vt:lpstr>
      <vt:lpstr>ΒΑΛΕ  ΣΤΟ ΣΤΕΦΑΝΙ 3 ΚΟΚΚΙΝΑ ΛΟΥΛΟΥΔΙΑ  2 ΑΣΠΡΑ ΚΑΙ 2 ΚΙΤΡΙΝΑ .ΠΟΣΑ ΕΊΝΑΙ ΟΛΑ ΜΑΖΙ;</vt:lpstr>
      <vt:lpstr>ΒΑΛΕ ΣΤΟ ΣΤΕΦΑΝΙ 0 ΚΟΚΚΙΝΑ ΛΟΥΛΟΥΔΙΑ 4 ΑΣΠΡΑ ΚΑΙ 4 ΚΙΤΡΙΝΑ .ΠΟΣΑ ΕΊΝΑΙ ΌΛΑ ΜΑΖΙ;</vt:lpstr>
      <vt:lpstr>ΒΑΛΕ ΣΤΟ 1 ΑΣΠΡΟ ΛΟΥΛΟΥΔΙ 1 ΚΙΤΡΙΝΟ ΚΑΙ 4 ΚΟΚΚΙΝΑ .ΠΟΣΑ ΕΊΝΑΙ ΌΛΑ ΜΑΖΙ;</vt:lpstr>
      <vt:lpstr>ΒΓΑΛΕ ΑΠΌ ΤΟ ΣΤΕΦΑΝΙ 1 ΚΙΤΡΙΝΟ ΛΟΥΛΟΥΔΙ 1 ΑΣΠΡΟ ΚΑΙ 2 ΚΟΚΚΙΝΑ .ΠΟΣΑ ΕΜΕΙΝΑΝ;</vt:lpstr>
      <vt:lpstr>ΒΓΑΛΕ ΑΠΌ ΤΟ ΣΤΕΦΑΝΙ 3 ΚΟΚΚΙΝΑ ΛΟΥΛΟΥΔΙΑ 4 ΚΙΤΡΙΝΑ ΚΑΙ 2 ΑΣΠΡΑ.ΠΟΣΑ ΕΧΟΥΝ ΜΕΙΝΕΙ;</vt:lpstr>
      <vt:lpstr>ΜΠΡΑΒΟ ΣΟΥ ΠΟΥ ΤΑ ΕΚΑΝΕΣ ΟΛΑ ΣΩΣΤΑ .ΤΩΡΑ ΣΤΟΛΙΣΕ ΤΟ ΣΤΕΦΑΝΙ ΟΠΩΣ ΘΕΛΕΙΣ ΕΣΥ .ΜΠΟΡΕΙΣ ΝΑ ΠΑΡΕΙΣ ΜΑΡΚΟΔΟΡΟΥΣ ΚΑΙ ΝΑ ΖΩΓΡΑΦΙΣΕΙΣ ΣΤΟ ΧΑΡΤΙ ΚΑΙ ΕΝΑ ΑΛΛΟ ΣΤΕΦΑΝΙ 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ΠΡΩΤΟΜΑΓΙΑ</dc:title>
  <dc:creator>ΤΟΥΛΑ</dc:creator>
  <cp:lastModifiedBy>Windows User</cp:lastModifiedBy>
  <cp:revision>9</cp:revision>
  <dcterms:created xsi:type="dcterms:W3CDTF">2020-04-29T09:24:28Z</dcterms:created>
  <dcterms:modified xsi:type="dcterms:W3CDTF">2020-05-01T13:45:27Z</dcterms:modified>
</cp:coreProperties>
</file>