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AFF8-9420-4EC1-9F24-0D5B94828F67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996A2-83D6-4C39-84CE-B8A6E25C28F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486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B996A2-83D6-4C39-84CE-B8A6E25C28FD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588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360247F-4E32-4374-B170-1EDF89835D8C}" type="datetimeFigureOut">
              <a:rPr lang="el-GR" smtClean="0"/>
              <a:t>20/5/2020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D0DA3D8-F2E9-46FB-B7A8-AF956981063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αγριολούλουδο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Μάρκος Κάβουρας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276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Ποιος βοήθησε το σποράκι να ταξιδέψει;</a:t>
            </a:r>
            <a:r>
              <a:rPr lang="en-US" dirty="0" smtClean="0"/>
              <a:t> </a:t>
            </a:r>
            <a:r>
              <a:rPr lang="el-GR" dirty="0" smtClean="0"/>
              <a:t>Βάλε τον δίπλα του.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96952"/>
            <a:ext cx="1523901" cy="1451019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780928"/>
            <a:ext cx="1872208" cy="1682883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016390"/>
            <a:ext cx="1618025" cy="1211957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373216"/>
            <a:ext cx="1016879" cy="77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549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Που φύτρωσε το σποράκι; Βάλε το στο κατάλληλο μέρος.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284984"/>
            <a:ext cx="1943001" cy="971501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780928"/>
            <a:ext cx="1647627" cy="1647627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38052"/>
            <a:ext cx="2304256" cy="1533378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733256"/>
            <a:ext cx="75673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00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Ποιόν έκανε φίλο το λουλούδι; Βάλε τους δύο φίλους μαζί.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227" y="2728153"/>
            <a:ext cx="1440160" cy="1539710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924944"/>
            <a:ext cx="1570856" cy="1570856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09" y="2533528"/>
            <a:ext cx="1804243" cy="1928960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387" y="5085184"/>
            <a:ext cx="936403" cy="128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4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Μέτρησε τα σποράκια και πες πόσα είναι.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420889"/>
            <a:ext cx="662145" cy="50405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05596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39" y="288364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57" y="3573016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313" y="293412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19859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093" y="288364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186" y="344259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2" y="3400251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186" y="3922389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1" y="3968898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709" y="231187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231187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1" y="2275087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435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157" y="281828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27588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788" y="3327549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91582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344416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06515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Θέση περιεχομένου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290" y="2853681"/>
            <a:ext cx="662145" cy="504055"/>
          </a:xfrm>
          <a:prstGeom prst="rect">
            <a:avLst/>
          </a:prstGeom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288364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103" y="335416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645" y="3400251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56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880610" cy="1152128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Σύρε δίπλα σε κάθε αριθμό τόσα σποράκια όσα λέει ο αριθμός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1" y="1700808"/>
            <a:ext cx="7465159" cy="4574672"/>
          </a:xfrm>
        </p:spPr>
        <p:txBody>
          <a:bodyPr/>
          <a:lstStyle/>
          <a:p>
            <a:r>
              <a:rPr lang="el-GR" dirty="0" smtClean="0"/>
              <a:t>5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8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/>
              <a:t>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743" y="2186137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78" y="2194149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263" y="274270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906" y="274270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564" y="3249116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487" y="3739801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188" y="3717428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333" y="3266875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721" y="4246213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959" y="4219671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753" y="4752625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224" y="4752625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146" y="5259037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8916" y="5259037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378" y="5765449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272" y="5769068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215" y="163681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844" y="1636814"/>
            <a:ext cx="66516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24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Συζητήστε με το παιδί: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1. Τι ήταν ευτυχία για το αγριολούλουδο στην αρχή και τι στο τέλος του παραμυθιού.</a:t>
            </a:r>
          </a:p>
          <a:p>
            <a:pPr marL="68580" indent="0">
              <a:buNone/>
            </a:pPr>
            <a:r>
              <a:rPr lang="el-GR" dirty="0" smtClean="0"/>
              <a:t>    2. Γιατί είπε στο πουλάκι να φύγει ενώ ήταν φίλοι;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4988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72</TotalTime>
  <Words>97</Words>
  <Application>Microsoft Office PowerPoint</Application>
  <PresentationFormat>Προβολή στην οθόνη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Austin</vt:lpstr>
      <vt:lpstr>Το αγριολούλουδο</vt:lpstr>
      <vt:lpstr>Ποιος βοήθησε το σποράκι να ταξιδέψει; Βάλε τον δίπλα του.</vt:lpstr>
      <vt:lpstr>Που φύτρωσε το σποράκι; Βάλε το στο κατάλληλο μέρος.</vt:lpstr>
      <vt:lpstr>Ποιόν έκανε φίλο το λουλούδι; Βάλε τους δύο φίλους μαζί.</vt:lpstr>
      <vt:lpstr>Μέτρησε τα σποράκια και πες πόσα είναι.</vt:lpstr>
      <vt:lpstr>Σύρε δίπλα σε κάθε αριθμό τόσα σποράκια όσα λέει ο αριθμός</vt:lpstr>
      <vt:lpstr>Συζητήστε με το παιδί: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αγριολούλουδο</dc:title>
  <dc:creator>Windows User</dc:creator>
  <cp:lastModifiedBy>Windows User</cp:lastModifiedBy>
  <cp:revision>10</cp:revision>
  <dcterms:created xsi:type="dcterms:W3CDTF">2020-05-18T17:21:19Z</dcterms:created>
  <dcterms:modified xsi:type="dcterms:W3CDTF">2020-05-20T12:36:22Z</dcterms:modified>
</cp:coreProperties>
</file>