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8C72B-361A-43F2-A97E-4E134E4B659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846E2-6032-46E7-BC1F-79B2AD3F5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54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846E2-6032-46E7-BC1F-79B2AD3F56E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691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713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54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965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640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02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700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684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1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619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454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059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9120-22E6-4E6C-A93B-E527E0FA8EBE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FFA5-5F63-4146-911C-3D53F077BA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56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"/><Relationship Id="rId13" Type="http://schemas.openxmlformats.org/officeDocument/2006/relationships/image" Target="../media/image13.tif"/><Relationship Id="rId3" Type="http://schemas.openxmlformats.org/officeDocument/2006/relationships/image" Target="../media/image3.tif"/><Relationship Id="rId7" Type="http://schemas.openxmlformats.org/officeDocument/2006/relationships/image" Target="../media/image7.tif"/><Relationship Id="rId12" Type="http://schemas.openxmlformats.org/officeDocument/2006/relationships/image" Target="../media/image12.tif"/><Relationship Id="rId17" Type="http://schemas.openxmlformats.org/officeDocument/2006/relationships/image" Target="../media/image17.tiff"/><Relationship Id="rId2" Type="http://schemas.openxmlformats.org/officeDocument/2006/relationships/image" Target="../media/image2.tif"/><Relationship Id="rId16" Type="http://schemas.openxmlformats.org/officeDocument/2006/relationships/image" Target="../media/image16.t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if"/><Relationship Id="rId11" Type="http://schemas.openxmlformats.org/officeDocument/2006/relationships/image" Target="../media/image11.tif"/><Relationship Id="rId5" Type="http://schemas.openxmlformats.org/officeDocument/2006/relationships/image" Target="../media/image5.tif"/><Relationship Id="rId15" Type="http://schemas.openxmlformats.org/officeDocument/2006/relationships/image" Target="../media/image15.tif"/><Relationship Id="rId10" Type="http://schemas.openxmlformats.org/officeDocument/2006/relationships/image" Target="../media/image10.tif"/><Relationship Id="rId4" Type="http://schemas.openxmlformats.org/officeDocument/2006/relationships/image" Target="../media/image4.tif"/><Relationship Id="rId9" Type="http://schemas.openxmlformats.org/officeDocument/2006/relationships/image" Target="../media/image9.tif"/><Relationship Id="rId14" Type="http://schemas.openxmlformats.org/officeDocument/2006/relationships/image" Target="../media/image14.t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13" Type="http://schemas.openxmlformats.org/officeDocument/2006/relationships/image" Target="../media/image29.jpg"/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12" Type="http://schemas.openxmlformats.org/officeDocument/2006/relationships/image" Target="../media/image28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11" Type="http://schemas.openxmlformats.org/officeDocument/2006/relationships/image" Target="../media/image27.jpg"/><Relationship Id="rId5" Type="http://schemas.openxmlformats.org/officeDocument/2006/relationships/image" Target="../media/image21.jpg"/><Relationship Id="rId10" Type="http://schemas.openxmlformats.org/officeDocument/2006/relationships/image" Target="../media/image26.jpg"/><Relationship Id="rId4" Type="http://schemas.openxmlformats.org/officeDocument/2006/relationships/image" Target="../media/image20.jpg"/><Relationship Id="rId9" Type="http://schemas.openxmlformats.org/officeDocument/2006/relationships/image" Target="../media/image2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if"/><Relationship Id="rId13" Type="http://schemas.openxmlformats.org/officeDocument/2006/relationships/image" Target="../media/image15.tif"/><Relationship Id="rId3" Type="http://schemas.openxmlformats.org/officeDocument/2006/relationships/image" Target="../media/image2.tif"/><Relationship Id="rId7" Type="http://schemas.openxmlformats.org/officeDocument/2006/relationships/image" Target="../media/image9.tif"/><Relationship Id="rId12" Type="http://schemas.openxmlformats.org/officeDocument/2006/relationships/image" Target="../media/image14.tif"/><Relationship Id="rId2" Type="http://schemas.openxmlformats.org/officeDocument/2006/relationships/image" Target="../media/image31.t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if"/><Relationship Id="rId11" Type="http://schemas.openxmlformats.org/officeDocument/2006/relationships/image" Target="../media/image13.tif"/><Relationship Id="rId5" Type="http://schemas.openxmlformats.org/officeDocument/2006/relationships/image" Target="../media/image7.tif"/><Relationship Id="rId10" Type="http://schemas.openxmlformats.org/officeDocument/2006/relationships/image" Target="../media/image12.tif"/><Relationship Id="rId4" Type="http://schemas.openxmlformats.org/officeDocument/2006/relationships/image" Target="../media/image3.tif"/><Relationship Id="rId9" Type="http://schemas.openxmlformats.org/officeDocument/2006/relationships/image" Target="../media/image11.tif"/><Relationship Id="rId14" Type="http://schemas.openxmlformats.org/officeDocument/2006/relationships/image" Target="../media/image16.t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Έντομα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Ο Θαυμαστός κόσμος των εντόμων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891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Τα μέρη του εντόμου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2 Κεραίες</a:t>
            </a:r>
          </a:p>
          <a:p>
            <a:r>
              <a:rPr lang="el-GR" dirty="0" smtClean="0"/>
              <a:t>1 Κεφάλι</a:t>
            </a:r>
          </a:p>
          <a:p>
            <a:endParaRPr lang="el-GR" dirty="0"/>
          </a:p>
          <a:p>
            <a:r>
              <a:rPr lang="el-GR" dirty="0" smtClean="0"/>
              <a:t>1 Θώρακας</a:t>
            </a:r>
          </a:p>
          <a:p>
            <a:endParaRPr lang="el-GR" dirty="0"/>
          </a:p>
          <a:p>
            <a:r>
              <a:rPr lang="el-GR" dirty="0" smtClean="0"/>
              <a:t>1 Κοιλιά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6Πόδια</a:t>
            </a:r>
          </a:p>
          <a:p>
            <a:endParaRPr lang="el-GR" dirty="0"/>
          </a:p>
          <a:p>
            <a:r>
              <a:rPr lang="el-GR" dirty="0" smtClean="0"/>
              <a:t>4 Φτερά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422314"/>
            <a:ext cx="4572000" cy="4084320"/>
          </a:xfrm>
          <a:prstGeom prst="rect">
            <a:avLst/>
          </a:prstGeom>
        </p:spPr>
      </p:pic>
      <p:cxnSp>
        <p:nvCxnSpPr>
          <p:cNvPr id="7" name="Ευθύγραμμο βέλος σύνδεσης 6"/>
          <p:cNvCxnSpPr/>
          <p:nvPr/>
        </p:nvCxnSpPr>
        <p:spPr>
          <a:xfrm>
            <a:off x="2123728" y="2132856"/>
            <a:ext cx="367240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>
            <a:off x="2411760" y="1556792"/>
            <a:ext cx="28083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 flipV="1">
            <a:off x="2699792" y="2708920"/>
            <a:ext cx="3456384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2411760" y="1556792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 flipV="1">
            <a:off x="2267744" y="3933056"/>
            <a:ext cx="3654152" cy="14401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/>
          <p:nvPr/>
        </p:nvCxnSpPr>
        <p:spPr>
          <a:xfrm flipV="1">
            <a:off x="2123728" y="4365104"/>
            <a:ext cx="2952328" cy="72008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/>
          <p:nvPr/>
        </p:nvCxnSpPr>
        <p:spPr>
          <a:xfrm flipV="1">
            <a:off x="2123728" y="4869160"/>
            <a:ext cx="3456384" cy="21602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>
            <a:off x="2123728" y="5085184"/>
            <a:ext cx="4032448" cy="14401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ύγραμμο βέλος σύνδεσης 29"/>
          <p:cNvCxnSpPr/>
          <p:nvPr/>
        </p:nvCxnSpPr>
        <p:spPr>
          <a:xfrm flipV="1">
            <a:off x="2123728" y="2348880"/>
            <a:ext cx="3456384" cy="27363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ύγραμμο βέλος σύνδεσης 31"/>
          <p:cNvCxnSpPr/>
          <p:nvPr/>
        </p:nvCxnSpPr>
        <p:spPr>
          <a:xfrm flipV="1">
            <a:off x="2123728" y="2348880"/>
            <a:ext cx="4104456" cy="27363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ύγραμμο βέλος σύνδεσης 33"/>
          <p:cNvCxnSpPr/>
          <p:nvPr/>
        </p:nvCxnSpPr>
        <p:spPr>
          <a:xfrm flipV="1">
            <a:off x="2123728" y="3464474"/>
            <a:ext cx="4392488" cy="162071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ύγραμμο βέλος σύνδεσης 35"/>
          <p:cNvCxnSpPr/>
          <p:nvPr/>
        </p:nvCxnSpPr>
        <p:spPr>
          <a:xfrm flipV="1">
            <a:off x="1907704" y="3140968"/>
            <a:ext cx="2007096" cy="280831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ύγραμμο βέλος σύνδεσης 37"/>
          <p:cNvCxnSpPr/>
          <p:nvPr/>
        </p:nvCxnSpPr>
        <p:spPr>
          <a:xfrm flipV="1">
            <a:off x="1907704" y="3356992"/>
            <a:ext cx="2736304" cy="25922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ύγραμμο βέλος σύνδεσης 39"/>
          <p:cNvCxnSpPr/>
          <p:nvPr/>
        </p:nvCxnSpPr>
        <p:spPr>
          <a:xfrm flipV="1">
            <a:off x="1907704" y="3212976"/>
            <a:ext cx="4896544" cy="27363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ύγραμμο βέλος σύνδεσης 41"/>
          <p:cNvCxnSpPr/>
          <p:nvPr/>
        </p:nvCxnSpPr>
        <p:spPr>
          <a:xfrm flipV="1">
            <a:off x="1907704" y="3068960"/>
            <a:ext cx="5688632" cy="288032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21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Φτιάξε το έντομο που βλέπεις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19" y="1672340"/>
            <a:ext cx="609602" cy="481586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66" y="1768856"/>
            <a:ext cx="630938" cy="420625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650639"/>
            <a:ext cx="749811" cy="576074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17980"/>
            <a:ext cx="789435" cy="722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096" y="1417581"/>
            <a:ext cx="920499" cy="132283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" y="2340358"/>
            <a:ext cx="847347" cy="987555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224" y="2286331"/>
            <a:ext cx="899163" cy="981459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8" y="3731877"/>
            <a:ext cx="1072900" cy="777243"/>
          </a:xfrm>
          <a:prstGeom prst="rect">
            <a:avLst/>
          </a:prstGeom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69" y="3739315"/>
            <a:ext cx="1063756" cy="795531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" y="4725144"/>
            <a:ext cx="932691" cy="1246636"/>
          </a:xfrm>
          <a:prstGeom prst="rect">
            <a:avLst/>
          </a:prstGeom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66" y="4712952"/>
            <a:ext cx="1024131" cy="1258828"/>
          </a:xfrm>
          <a:prstGeom prst="rect">
            <a:avLst/>
          </a:prstGeom>
        </p:spPr>
      </p:pic>
      <p:pic>
        <p:nvPicPr>
          <p:cNvPr id="19" name="Εικόνα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73" y="3042721"/>
            <a:ext cx="1895862" cy="780291"/>
          </a:xfrm>
          <a:prstGeom prst="rect">
            <a:avLst/>
          </a:prstGeom>
        </p:spPr>
      </p:pic>
      <p:pic>
        <p:nvPicPr>
          <p:cNvPr id="20" name="Εικόνα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062" y="3936099"/>
            <a:ext cx="1420373" cy="789045"/>
          </a:xfrm>
          <a:prstGeom prst="rect">
            <a:avLst/>
          </a:prstGeom>
        </p:spPr>
      </p:pic>
      <p:pic>
        <p:nvPicPr>
          <p:cNvPr id="21" name="Εικόνα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58" y="1560020"/>
            <a:ext cx="1914150" cy="637034"/>
          </a:xfrm>
          <a:prstGeom prst="rect">
            <a:avLst/>
          </a:prstGeom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979" y="2457019"/>
            <a:ext cx="1487429" cy="640082"/>
          </a:xfrm>
          <a:prstGeom prst="rect">
            <a:avLst/>
          </a:prstGeom>
        </p:spPr>
      </p:pic>
      <p:pic>
        <p:nvPicPr>
          <p:cNvPr id="23" name="Εικόνα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979" y="5146277"/>
            <a:ext cx="1328599" cy="82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Χωρίζω τα έντομα σε βλαβερά και ωφέλημα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544072" cy="4857403"/>
          </a:xfrm>
        </p:spPr>
        <p:txBody>
          <a:bodyPr/>
          <a:lstStyle/>
          <a:p>
            <a:r>
              <a:rPr lang="el-GR" dirty="0" smtClean="0"/>
              <a:t>Βλαβερά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Ωφέλημα 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561" y="1301459"/>
            <a:ext cx="1309687" cy="871537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000" y="3388691"/>
            <a:ext cx="905129" cy="60014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012" y="2567888"/>
            <a:ext cx="936104" cy="752628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094" y="4338226"/>
            <a:ext cx="1222154" cy="810341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705" y="2428326"/>
            <a:ext cx="1500187" cy="762000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333509"/>
            <a:ext cx="927547" cy="927547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103" y="5453388"/>
            <a:ext cx="1144327" cy="713190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489" y="4437112"/>
            <a:ext cx="1210343" cy="85676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561" y="3343878"/>
            <a:ext cx="1106747" cy="717997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757" y="3320516"/>
            <a:ext cx="1106747" cy="736490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46" y="5453388"/>
            <a:ext cx="977787" cy="665039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27278"/>
            <a:ext cx="991766" cy="645718"/>
          </a:xfrm>
          <a:prstGeom prst="rect">
            <a:avLst/>
          </a:prstGeom>
        </p:spPr>
      </p:pic>
      <p:cxnSp>
        <p:nvCxnSpPr>
          <p:cNvPr id="19" name="Ευθεία γραμμή σύνδεσης 18"/>
          <p:cNvCxnSpPr/>
          <p:nvPr/>
        </p:nvCxnSpPr>
        <p:spPr>
          <a:xfrm>
            <a:off x="5364088" y="1416496"/>
            <a:ext cx="0" cy="470193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/>
          <p:nvPr/>
        </p:nvCxnSpPr>
        <p:spPr>
          <a:xfrm>
            <a:off x="0" y="3767461"/>
            <a:ext cx="5292080" cy="323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25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Τα γιατροσόφια της γιαγιάς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17586"/>
            <a:ext cx="7776864" cy="5243927"/>
          </a:xfrm>
        </p:spPr>
      </p:pic>
    </p:spTree>
    <p:extLst>
      <p:ext uri="{BB962C8B-B14F-4D97-AF65-F5344CB8AC3E}">
        <p14:creationId xmlns:p14="http://schemas.microsoft.com/office/powerpoint/2010/main" val="38770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17769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Βάλε το σωστό αριθμό από τα μέρη του εντόμου όπου πρέπει.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2944"/>
            <a:ext cx="954027" cy="2569473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609602" cy="48158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59280"/>
            <a:ext cx="630938" cy="420625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4" y="2174075"/>
            <a:ext cx="847347" cy="987555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76" y="2110386"/>
            <a:ext cx="899163" cy="981459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4" y="4149080"/>
            <a:ext cx="1072900" cy="777243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077" y="4156006"/>
            <a:ext cx="1063756" cy="795531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78" y="4797152"/>
            <a:ext cx="932691" cy="1246636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13" y="4827806"/>
            <a:ext cx="1024131" cy="1258828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28" y="1177694"/>
            <a:ext cx="609602" cy="481586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41" y="1221603"/>
            <a:ext cx="630938" cy="42062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4" y="3130689"/>
            <a:ext cx="847347" cy="987555"/>
          </a:xfrm>
          <a:prstGeom prst="rect">
            <a:avLst/>
          </a:prstGeom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373" y="2996952"/>
            <a:ext cx="899163" cy="981459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154" y="1221603"/>
            <a:ext cx="1072900" cy="777243"/>
          </a:xfrm>
          <a:prstGeom prst="rect">
            <a:avLst/>
          </a:prstGeom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337" y="2110386"/>
            <a:ext cx="1063756" cy="795531"/>
          </a:xfrm>
          <a:prstGeom prst="rect">
            <a:avLst/>
          </a:prstGeom>
        </p:spPr>
      </p:pic>
      <p:pic>
        <p:nvPicPr>
          <p:cNvPr id="19" name="Εικόνα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55" y="1238654"/>
            <a:ext cx="1895862" cy="780291"/>
          </a:xfrm>
          <a:prstGeom prst="rect">
            <a:avLst/>
          </a:prstGeom>
        </p:spPr>
      </p:pic>
      <p:pic>
        <p:nvPicPr>
          <p:cNvPr id="20" name="Εικόνα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998846"/>
            <a:ext cx="1420373" cy="569978"/>
          </a:xfrm>
          <a:prstGeom prst="rect">
            <a:avLst/>
          </a:prstGeom>
        </p:spPr>
      </p:pic>
      <p:pic>
        <p:nvPicPr>
          <p:cNvPr id="21" name="Εικόνα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850" y="2508151"/>
            <a:ext cx="1914150" cy="637034"/>
          </a:xfrm>
          <a:prstGeom prst="rect">
            <a:avLst/>
          </a:prstGeom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571" y="3338329"/>
            <a:ext cx="1487429" cy="640082"/>
          </a:xfrm>
          <a:prstGeom prst="rect">
            <a:avLst/>
          </a:prstGeom>
        </p:spPr>
      </p:pic>
      <p:pic>
        <p:nvPicPr>
          <p:cNvPr id="24" name="Εικόνα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057" y="3884577"/>
            <a:ext cx="1895862" cy="780291"/>
          </a:xfrm>
          <a:prstGeom prst="rect">
            <a:avLst/>
          </a:prstGeom>
        </p:spPr>
      </p:pic>
      <p:pic>
        <p:nvPicPr>
          <p:cNvPr id="25" name="Εικόνα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887242"/>
            <a:ext cx="1420373" cy="569978"/>
          </a:xfrm>
          <a:prstGeom prst="rect">
            <a:avLst/>
          </a:prstGeom>
        </p:spPr>
      </p:pic>
      <p:pic>
        <p:nvPicPr>
          <p:cNvPr id="26" name="Εικόνα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431" y="5471421"/>
            <a:ext cx="1914150" cy="637034"/>
          </a:xfrm>
          <a:prstGeom prst="rect">
            <a:avLst/>
          </a:prstGeom>
        </p:spPr>
      </p:pic>
      <p:pic>
        <p:nvPicPr>
          <p:cNvPr id="27" name="Εικόνα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55" y="6115100"/>
            <a:ext cx="1487429" cy="6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Ζωγράφισε ένα έντομο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04642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55</Words>
  <Application>Microsoft Office PowerPoint</Application>
  <PresentationFormat>Προβολή στην οθόνη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Έντομα</vt:lpstr>
      <vt:lpstr>Τα μέρη του εντόμου </vt:lpstr>
      <vt:lpstr>Φτιάξε το έντομο που βλέπεις</vt:lpstr>
      <vt:lpstr>Χωρίζω τα έντομα σε βλαβερά και ωφέλημα </vt:lpstr>
      <vt:lpstr>Τα γιατροσόφια της γιαγιάς</vt:lpstr>
      <vt:lpstr>Βάλε το σωστό αριθμό από τα μέρη του εντόμου όπου πρέπει. </vt:lpstr>
      <vt:lpstr>Ζωγράφισε ένα έντομο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Έντομα</dc:title>
  <dc:creator>Windows User</dc:creator>
  <cp:lastModifiedBy>Windows User</cp:lastModifiedBy>
  <cp:revision>8</cp:revision>
  <dcterms:created xsi:type="dcterms:W3CDTF">2020-05-25T19:59:02Z</dcterms:created>
  <dcterms:modified xsi:type="dcterms:W3CDTF">2020-05-26T15:00:11Z</dcterms:modified>
</cp:coreProperties>
</file>