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580890-D51B-4A94-BF8A-2D8C57659754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944D8005-0D2E-4CF3-B90F-2B3A6E2B2504}">
      <dgm:prSet phldrT="[Κείμενο]"/>
      <dgm:spPr/>
      <dgm:t>
        <a:bodyPr/>
        <a:lstStyle/>
        <a:p>
          <a:r>
            <a:rPr lang="el-GR" dirty="0" smtClean="0"/>
            <a:t>Ιορδάνης ποταμός</a:t>
          </a:r>
          <a:endParaRPr lang="el-GR" dirty="0"/>
        </a:p>
      </dgm:t>
    </dgm:pt>
    <dgm:pt modelId="{1C950118-9390-4A79-8ED0-202C74D62B6A}" type="parTrans" cxnId="{F3449199-BEFD-4D2A-9701-F47A4AF535CD}">
      <dgm:prSet/>
      <dgm:spPr/>
      <dgm:t>
        <a:bodyPr/>
        <a:lstStyle/>
        <a:p>
          <a:endParaRPr lang="el-GR"/>
        </a:p>
      </dgm:t>
    </dgm:pt>
    <dgm:pt modelId="{7C4F22D8-D301-40AE-85BE-EF8FAC4FDF79}" type="sibTrans" cxnId="{F3449199-BEFD-4D2A-9701-F47A4AF535CD}">
      <dgm:prSet/>
      <dgm:spPr/>
      <dgm:t>
        <a:bodyPr/>
        <a:lstStyle/>
        <a:p>
          <a:endParaRPr lang="el-GR"/>
        </a:p>
      </dgm:t>
    </dgm:pt>
    <dgm:pt modelId="{ADB3EAC8-75ED-4D77-9A9B-245F82DACD70}" type="pres">
      <dgm:prSet presAssocID="{11580890-D51B-4A94-BF8A-2D8C57659754}" presName="Name0" presStyleCnt="0">
        <dgm:presLayoutVars>
          <dgm:dir/>
          <dgm:resizeHandles val="exact"/>
        </dgm:presLayoutVars>
      </dgm:prSet>
      <dgm:spPr/>
    </dgm:pt>
    <dgm:pt modelId="{DF5280C6-4DA9-4F93-8FBA-D07E7528487E}" type="pres">
      <dgm:prSet presAssocID="{944D8005-0D2E-4CF3-B90F-2B3A6E2B2504}" presName="composite" presStyleCnt="0"/>
      <dgm:spPr/>
    </dgm:pt>
    <dgm:pt modelId="{DAD43734-DD3C-4ECA-BA52-7BC338565C58}" type="pres">
      <dgm:prSet presAssocID="{944D8005-0D2E-4CF3-B90F-2B3A6E2B2504}" presName="rect1" presStyleLbl="bgShp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19F2FD1B-106E-47D5-BC14-BF21AE6DCAA6}" type="pres">
      <dgm:prSet presAssocID="{944D8005-0D2E-4CF3-B90F-2B3A6E2B2504}" presName="rect2" presStyleLbl="trBgShp" presStyleIdx="0" presStyleCnt="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A597D05-723B-4FC6-A861-D15300B452E5}" type="presOf" srcId="{944D8005-0D2E-4CF3-B90F-2B3A6E2B2504}" destId="{19F2FD1B-106E-47D5-BC14-BF21AE6DCAA6}" srcOrd="0" destOrd="0" presId="urn:microsoft.com/office/officeart/2008/layout/BendingPictureSemiTransparentText"/>
    <dgm:cxn modelId="{580AD726-A7CD-4709-9868-926551D627F0}" type="presOf" srcId="{11580890-D51B-4A94-BF8A-2D8C57659754}" destId="{ADB3EAC8-75ED-4D77-9A9B-245F82DACD70}" srcOrd="0" destOrd="0" presId="urn:microsoft.com/office/officeart/2008/layout/BendingPictureSemiTransparentText"/>
    <dgm:cxn modelId="{F3449199-BEFD-4D2A-9701-F47A4AF535CD}" srcId="{11580890-D51B-4A94-BF8A-2D8C57659754}" destId="{944D8005-0D2E-4CF3-B90F-2B3A6E2B2504}" srcOrd="0" destOrd="0" parTransId="{1C950118-9390-4A79-8ED0-202C74D62B6A}" sibTransId="{7C4F22D8-D301-40AE-85BE-EF8FAC4FDF79}"/>
    <dgm:cxn modelId="{70CD08A7-4253-438A-8F8E-D45CDA33A5C0}" type="presParOf" srcId="{ADB3EAC8-75ED-4D77-9A9B-245F82DACD70}" destId="{DF5280C6-4DA9-4F93-8FBA-D07E7528487E}" srcOrd="0" destOrd="0" presId="urn:microsoft.com/office/officeart/2008/layout/BendingPictureSemiTransparentText"/>
    <dgm:cxn modelId="{ED0E476E-2EDF-453E-B289-6E9BA8368986}" type="presParOf" srcId="{DF5280C6-4DA9-4F93-8FBA-D07E7528487E}" destId="{DAD43734-DD3C-4ECA-BA52-7BC338565C58}" srcOrd="0" destOrd="0" presId="urn:microsoft.com/office/officeart/2008/layout/BendingPictureSemiTransparentText"/>
    <dgm:cxn modelId="{3E2B9496-C593-4C94-ADBE-D849B16803CB}" type="presParOf" srcId="{DF5280C6-4DA9-4F93-8FBA-D07E7528487E}" destId="{19F2FD1B-106E-47D5-BC14-BF21AE6DCAA6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4C0BD4-7C56-4325-900F-B45DA102E109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</dgm:pt>
    <dgm:pt modelId="{13A65147-CF59-4F89-939F-28F031E03EE8}">
      <dgm:prSet phldrT="[Κείμενο]"/>
      <dgm:spPr/>
      <dgm:t>
        <a:bodyPr/>
        <a:lstStyle/>
        <a:p>
          <a:r>
            <a:rPr lang="el-GR" dirty="0" smtClean="0"/>
            <a:t>Ερυθρά θάλασσα</a:t>
          </a:r>
          <a:endParaRPr lang="el-GR" dirty="0"/>
        </a:p>
      </dgm:t>
    </dgm:pt>
    <dgm:pt modelId="{112D3BDC-4A85-470F-B590-67B739BAE4C1}" type="parTrans" cxnId="{29AD3A3A-B060-4D20-987C-0B258A8918C2}">
      <dgm:prSet/>
      <dgm:spPr/>
      <dgm:t>
        <a:bodyPr/>
        <a:lstStyle/>
        <a:p>
          <a:endParaRPr lang="el-GR"/>
        </a:p>
      </dgm:t>
    </dgm:pt>
    <dgm:pt modelId="{4E493245-ABC3-48D1-B9D2-FD08F52138E6}" type="sibTrans" cxnId="{29AD3A3A-B060-4D20-987C-0B258A8918C2}">
      <dgm:prSet/>
      <dgm:spPr/>
      <dgm:t>
        <a:bodyPr/>
        <a:lstStyle/>
        <a:p>
          <a:endParaRPr lang="el-GR"/>
        </a:p>
      </dgm:t>
    </dgm:pt>
    <dgm:pt modelId="{E4A9F8D2-4155-44BF-B7AB-A1F200118083}" type="pres">
      <dgm:prSet presAssocID="{4B4C0BD4-7C56-4325-900F-B45DA102E109}" presName="Name0" presStyleCnt="0">
        <dgm:presLayoutVars>
          <dgm:dir/>
          <dgm:resizeHandles val="exact"/>
        </dgm:presLayoutVars>
      </dgm:prSet>
      <dgm:spPr/>
    </dgm:pt>
    <dgm:pt modelId="{97C18621-BD3C-4704-8F16-C40AFEF29A44}" type="pres">
      <dgm:prSet presAssocID="{13A65147-CF59-4F89-939F-28F031E03EE8}" presName="composite" presStyleCnt="0"/>
      <dgm:spPr/>
    </dgm:pt>
    <dgm:pt modelId="{B274BF69-C833-461F-B8E2-1D22B7331589}" type="pres">
      <dgm:prSet presAssocID="{13A65147-CF59-4F89-939F-28F031E03EE8}" presName="rect1" presStyleLbl="bgShp" presStyleIdx="0" presStyleCnt="1" custLinFactX="45818" custLinFactY="-79310" custLinFactNeighborX="100000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75C11D8F-924C-45A8-8BC8-0C50E29C2891}" type="pres">
      <dgm:prSet presAssocID="{13A65147-CF59-4F89-939F-28F031E03EE8}" presName="rect2" presStyleLbl="trBgShp" presStyleIdx="0" presStyleCnt="1" custLinFactNeighborX="9861" custLinFactNeighborY="2442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26983D6-AB83-4479-ADE7-B27ACE8FF75E}" type="presOf" srcId="{13A65147-CF59-4F89-939F-28F031E03EE8}" destId="{75C11D8F-924C-45A8-8BC8-0C50E29C2891}" srcOrd="0" destOrd="0" presId="urn:microsoft.com/office/officeart/2008/layout/BendingPictureSemiTransparentText"/>
    <dgm:cxn modelId="{AFFEEA2C-FDBD-4B62-877F-C0F31733935F}" type="presOf" srcId="{4B4C0BD4-7C56-4325-900F-B45DA102E109}" destId="{E4A9F8D2-4155-44BF-B7AB-A1F200118083}" srcOrd="0" destOrd="0" presId="urn:microsoft.com/office/officeart/2008/layout/BendingPictureSemiTransparentText"/>
    <dgm:cxn modelId="{29AD3A3A-B060-4D20-987C-0B258A8918C2}" srcId="{4B4C0BD4-7C56-4325-900F-B45DA102E109}" destId="{13A65147-CF59-4F89-939F-28F031E03EE8}" srcOrd="0" destOrd="0" parTransId="{112D3BDC-4A85-470F-B590-67B739BAE4C1}" sibTransId="{4E493245-ABC3-48D1-B9D2-FD08F52138E6}"/>
    <dgm:cxn modelId="{09230662-E781-419B-840E-041D1621B70D}" type="presParOf" srcId="{E4A9F8D2-4155-44BF-B7AB-A1F200118083}" destId="{97C18621-BD3C-4704-8F16-C40AFEF29A44}" srcOrd="0" destOrd="0" presId="urn:microsoft.com/office/officeart/2008/layout/BendingPictureSemiTransparentText"/>
    <dgm:cxn modelId="{1F7D1EF9-7EC8-4B33-BBB4-BADFE620BF21}" type="presParOf" srcId="{97C18621-BD3C-4704-8F16-C40AFEF29A44}" destId="{B274BF69-C833-461F-B8E2-1D22B7331589}" srcOrd="0" destOrd="0" presId="urn:microsoft.com/office/officeart/2008/layout/BendingPictureSemiTransparentText"/>
    <dgm:cxn modelId="{F1E66E64-5E18-4FAE-AAB4-B6CC6A360A2E}" type="presParOf" srcId="{97C18621-BD3C-4704-8F16-C40AFEF29A44}" destId="{75C11D8F-924C-45A8-8BC8-0C50E29C2891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43734-DD3C-4ECA-BA52-7BC338565C58}">
      <dsp:nvSpPr>
        <dsp:cNvPr id="0" name=""/>
        <dsp:cNvSpPr/>
      </dsp:nvSpPr>
      <dsp:spPr>
        <a:xfrm>
          <a:off x="447979" y="0"/>
          <a:ext cx="2992473" cy="2564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F2FD1B-106E-47D5-BC14-BF21AE6DCAA6}">
      <dsp:nvSpPr>
        <dsp:cNvPr id="0" name=""/>
        <dsp:cNvSpPr/>
      </dsp:nvSpPr>
      <dsp:spPr>
        <a:xfrm>
          <a:off x="447979" y="1795432"/>
          <a:ext cx="2992473" cy="615576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Ιορδάνης ποταμός</a:t>
          </a:r>
          <a:endParaRPr lang="el-GR" sz="3000" kern="1200" dirty="0"/>
        </a:p>
      </dsp:txBody>
      <dsp:txXfrm>
        <a:off x="447979" y="1795432"/>
        <a:ext cx="2992473" cy="6155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74BF69-C833-461F-B8E2-1D22B7331589}">
      <dsp:nvSpPr>
        <dsp:cNvPr id="0" name=""/>
        <dsp:cNvSpPr/>
      </dsp:nvSpPr>
      <dsp:spPr>
        <a:xfrm>
          <a:off x="539591" y="0"/>
          <a:ext cx="2856398" cy="24482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C11D8F-924C-45A8-8BC8-0C50E29C2891}">
      <dsp:nvSpPr>
        <dsp:cNvPr id="0" name=""/>
        <dsp:cNvSpPr/>
      </dsp:nvSpPr>
      <dsp:spPr>
        <a:xfrm>
          <a:off x="539591" y="1857308"/>
          <a:ext cx="2856398" cy="587585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000" kern="1200" dirty="0" smtClean="0"/>
            <a:t>Ερυθρά θάλασσα</a:t>
          </a:r>
          <a:endParaRPr lang="el-GR" sz="3000" kern="1200" dirty="0"/>
        </a:p>
      </dsp:txBody>
      <dsp:txXfrm>
        <a:off x="539591" y="1857308"/>
        <a:ext cx="2856398" cy="587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0E548-DB9C-4D18-A7CB-141D1505F544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5CE3D-F21B-4FDC-9174-253FE16F4E4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912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C03C-97C9-47C4-A2E0-280B13A65CD8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60C1-7976-4A8A-B624-9D65E38A5A0F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C03C-97C9-47C4-A2E0-280B13A65CD8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60C1-7976-4A8A-B624-9D65E38A5A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C03C-97C9-47C4-A2E0-280B13A65CD8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60C1-7976-4A8A-B624-9D65E38A5A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C03C-97C9-47C4-A2E0-280B13A65CD8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60C1-7976-4A8A-B624-9D65E38A5A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C03C-97C9-47C4-A2E0-280B13A65CD8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A960C1-7976-4A8A-B624-9D65E38A5A0F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C03C-97C9-47C4-A2E0-280B13A65CD8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60C1-7976-4A8A-B624-9D65E38A5A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C03C-97C9-47C4-A2E0-280B13A65CD8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60C1-7976-4A8A-B624-9D65E38A5A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C03C-97C9-47C4-A2E0-280B13A65CD8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60C1-7976-4A8A-B624-9D65E38A5A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C03C-97C9-47C4-A2E0-280B13A65CD8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60C1-7976-4A8A-B624-9D65E38A5A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C03C-97C9-47C4-A2E0-280B13A65CD8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60C1-7976-4A8A-B624-9D65E38A5A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2C03C-97C9-47C4-A2E0-280B13A65CD8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960C1-7976-4A8A-B624-9D65E38A5A0F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C2C03C-97C9-47C4-A2E0-280B13A65CD8}" type="datetimeFigureOut">
              <a:rPr lang="el-GR" smtClean="0"/>
              <a:t>21/12/2020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A960C1-7976-4A8A-B624-9D65E38A5A0F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_TLWmlzlSE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72400" cy="1470025"/>
          </a:xfrm>
        </p:spPr>
        <p:txBody>
          <a:bodyPr/>
          <a:lstStyle/>
          <a:p>
            <a:r>
              <a:rPr lang="el-GR" dirty="0" err="1" smtClean="0"/>
              <a:t>ΘεοφΑνια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708920"/>
            <a:ext cx="5178152" cy="3298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70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4366937" cy="53810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832" y="5733256"/>
            <a:ext cx="8938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Στην έρημο, στις όχθες του ποταμού Ιορδάνη ζούσε  ο Άγιος Ιωάννης ο Πρόδρομος. Ζητούσε </a:t>
            </a:r>
          </a:p>
          <a:p>
            <a:r>
              <a:rPr lang="el-GR" dirty="0" smtClean="0"/>
              <a:t>από τον κόσμο μετάνοια και βάπτιζε τους ανθρώπους ρίχνοντας στο κεφάλι τους νερό από </a:t>
            </a:r>
          </a:p>
          <a:p>
            <a:r>
              <a:rPr lang="el-GR" dirty="0" smtClean="0"/>
              <a:t>τον Ιορδάνη.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73634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223849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57241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Όταν ο Ιησούς έγινε 30 χρονών πήγε στον Άγιο Ιωάννη</a:t>
            </a:r>
          </a:p>
          <a:p>
            <a:r>
              <a:rPr lang="el-GR" dirty="0"/>
              <a:t>γ</a:t>
            </a:r>
            <a:r>
              <a:rPr lang="el-GR" dirty="0" smtClean="0"/>
              <a:t>ια να τον Βαπτίσει. Πλήθος κόσμου ήταν εκεί. Ο </a:t>
            </a:r>
            <a:r>
              <a:rPr lang="el-GR" dirty="0"/>
              <a:t>ά</a:t>
            </a:r>
            <a:r>
              <a:rPr lang="el-GR" dirty="0" smtClean="0"/>
              <a:t>γιος </a:t>
            </a:r>
          </a:p>
          <a:p>
            <a:r>
              <a:rPr lang="el-GR" dirty="0" smtClean="0"/>
              <a:t>Ιωάννης μόλις Τον είδε να πλησιάζει επειδή το άγιο Πνεύμα τον φώτισε, κατάλαβε ότι είναι ο Μεσσίας. Έσκυψε μπροστά Του και Τον ρώτησε πως είναι δυνατόν να έρχεται  να βαπτιστεί σε αυτόν ενώ </a:t>
            </a:r>
            <a:r>
              <a:rPr lang="el-GR" dirty="0"/>
              <a:t>έ</a:t>
            </a:r>
            <a:r>
              <a:rPr lang="el-GR" dirty="0" smtClean="0"/>
              <a:t>πρεπε να γίνει το αντίθετο.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440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Διάγραμμα 4"/>
          <p:cNvGraphicFramePr/>
          <p:nvPr>
            <p:extLst>
              <p:ext uri="{D42A27DB-BD31-4B8C-83A1-F6EECF244321}">
                <p14:modId xmlns:p14="http://schemas.microsoft.com/office/powerpoint/2010/main" val="2032816797"/>
              </p:ext>
            </p:extLst>
          </p:nvPr>
        </p:nvGraphicFramePr>
        <p:xfrm>
          <a:off x="179512" y="0"/>
          <a:ext cx="3888432" cy="2564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Διάγραμμα 5"/>
          <p:cNvGraphicFramePr/>
          <p:nvPr>
            <p:extLst>
              <p:ext uri="{D42A27DB-BD31-4B8C-83A1-F6EECF244321}">
                <p14:modId xmlns:p14="http://schemas.microsoft.com/office/powerpoint/2010/main" val="1480259703"/>
              </p:ext>
            </p:extLst>
          </p:nvPr>
        </p:nvGraphicFramePr>
        <p:xfrm>
          <a:off x="5292080" y="116632"/>
          <a:ext cx="339599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4" y="5301208"/>
            <a:ext cx="7974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Την ώρα της Βάπτισης  η φύση τρόμαξε και ο Ιορδάνης ποταμός γύρισε τη ροή του.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9197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0"/>
            <a:ext cx="336873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836712"/>
            <a:ext cx="52659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Την </a:t>
            </a:r>
            <a:r>
              <a:rPr lang="el-GR" dirty="0"/>
              <a:t>ί</a:t>
            </a:r>
            <a:r>
              <a:rPr lang="el-GR" dirty="0" smtClean="0"/>
              <a:t>δια ώρα οι  ουρανοί άνοιξαν και ακούστηκε</a:t>
            </a:r>
          </a:p>
          <a:p>
            <a:r>
              <a:rPr lang="el-GR" dirty="0" smtClean="0"/>
              <a:t> η φωνή του Θεού να λέει ότι ο Χριστός είναι ο Υιός </a:t>
            </a:r>
          </a:p>
          <a:p>
            <a:r>
              <a:rPr lang="el-GR" dirty="0" smtClean="0"/>
              <a:t>Του ο Αγαπητός, ενώ το </a:t>
            </a:r>
            <a:r>
              <a:rPr lang="el-GR" dirty="0"/>
              <a:t>Ά</a:t>
            </a:r>
            <a:r>
              <a:rPr lang="el-GR" dirty="0" smtClean="0"/>
              <a:t>γιο Πνεύμα  πετούσε από </a:t>
            </a:r>
          </a:p>
          <a:p>
            <a:r>
              <a:rPr lang="el-GR" dirty="0"/>
              <a:t>π</a:t>
            </a:r>
            <a:r>
              <a:rPr lang="el-GR" dirty="0" smtClean="0"/>
              <a:t>άνω σε μορφή λευκού περιστεριού. Έτσι έχουμε για </a:t>
            </a:r>
          </a:p>
          <a:p>
            <a:r>
              <a:rPr lang="el-GR" dirty="0"/>
              <a:t>μ</a:t>
            </a:r>
            <a:r>
              <a:rPr lang="el-GR" dirty="0" smtClean="0"/>
              <a:t>ια ακόμα φορά την εμφάνιση της Αγίας Τριάδας.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0944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919" y="10288"/>
            <a:ext cx="502752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43384" y="574160"/>
            <a:ext cx="559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https://www.youtube.com/watch?v=s_TLWmlzlSE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88640"/>
            <a:ext cx="447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Παρακάτω υπάρχει το απολυτίκιο της ημέρας: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2708920"/>
            <a:ext cx="3572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 άγγελοι με σκεπασμένα τα χέρια </a:t>
            </a:r>
          </a:p>
          <a:p>
            <a:r>
              <a:rPr lang="el-GR" dirty="0" smtClean="0"/>
              <a:t>δείχνουν σεβασμό και ευλάβεια στο </a:t>
            </a:r>
          </a:p>
          <a:p>
            <a:r>
              <a:rPr lang="el-GR" dirty="0" smtClean="0"/>
              <a:t>δημιουργό τους.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22879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ποκορύφωμα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Αποκορύφωμα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Αποκορύφωμα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190</Words>
  <Application>Microsoft Office PowerPoint</Application>
  <PresentationFormat>Προβολή στην οθόνη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Αποκορύφωμα</vt:lpstr>
      <vt:lpstr>ΘεοφΑνια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Θεοφάνεια</dc:title>
  <dc:creator>user</dc:creator>
  <cp:lastModifiedBy>user</cp:lastModifiedBy>
  <cp:revision>8</cp:revision>
  <dcterms:created xsi:type="dcterms:W3CDTF">2020-12-21T09:41:05Z</dcterms:created>
  <dcterms:modified xsi:type="dcterms:W3CDTF">2020-12-21T17:26:12Z</dcterms:modified>
</cp:coreProperties>
</file>