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2AD-CCE2-4A8D-9A7A-9C6ABC69D43C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9883-A6B7-4064-8313-594424849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584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822AD-CCE2-4A8D-9A7A-9C6ABC69D43C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9883-A6B7-4064-8313-594424849D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68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mtClean="0">
                <a:solidFill>
                  <a:schemeClr val="accent6">
                    <a:lumMod val="75000"/>
                  </a:schemeClr>
                </a:solidFill>
              </a:rPr>
              <a:t>Η ΕΛΙΑ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5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ΤΙ ΔΩΡΙΣΕ Ο ΠΟΣΕΙΔΩΝΑΣ;</a:t>
            </a:r>
            <a:endParaRPr lang="el-GR" smtClean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l-GR" sz="6000" smtClean="0"/>
              <a:t>ΜΠΡΑΒΟ!!!!</a:t>
            </a:r>
            <a:endParaRPr lang="el-GR" sz="6000" smtClean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3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ΤΙ ΔΙΑΛΕΞΑΝ ΟΙ ΑΘΗΝΑΙΟΙ</a:t>
            </a:r>
            <a:endParaRPr lang="el-GR" smtClean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26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l-GR" sz="6000" smtClean="0"/>
              <a:t>ΜΠΡΑΒΟ!!!!</a:t>
            </a:r>
            <a:endParaRPr lang="el-GR" sz="6000" smtClean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5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ΠΟΙΟ ΕΊΝΑΙ ΤΟ ΣΥΜΒΟΛΟ ΤΗΣ ΘΕΑΣ ΑΘΗΝΑΣ;</a:t>
            </a:r>
            <a:endParaRPr lang="el-GR" smtClean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56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l-GR" sz="6000" smtClean="0"/>
              <a:t>ΜΠΡΑΒΟ!!!!</a:t>
            </a:r>
            <a:endParaRPr lang="el-GR" sz="6000" smtClean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28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ΠΟΙΟΣ ΕΊΝΑΙ Ο ΠΑΡΘΕΝΩΝΑΣ;</a:t>
            </a:r>
            <a:endParaRPr lang="el-GR" smtClean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52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l-GR" sz="6000" smtClean="0"/>
              <a:t>ΜΠΡΑΒΟ!!!!</a:t>
            </a:r>
            <a:endParaRPr lang="el-GR" sz="6000" smtClean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80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l-GR" sz="6000" smtClean="0"/>
              <a:t>                        </a:t>
            </a:r>
            <a:r>
              <a:rPr lang="el-GR" sz="6000" smtClean="0">
                <a:hlinkClick r:id="rId2" action="ppaction://hlinksldjump"/>
              </a:rPr>
              <a:t>ΛΑΘΟΣ </a:t>
            </a:r>
            <a:r>
              <a:rPr lang="el-GR" sz="6000" smtClean="0"/>
              <a:t>      </a:t>
            </a:r>
            <a:endParaRPr lang="el-GR" sz="6000" smtClean="0"/>
          </a:p>
        </p:txBody>
      </p:sp>
      <p:pic>
        <p:nvPicPr>
          <p:cNvPr id="3" name="Εικόνα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1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ΠΟΙΟΣ ΕΙΝΑΙ Ο ΚΕΚΡΟΠΑΣ, Ο ΜΙΣΟΣ ΑΝΘΩΠΟΣ ΚΑΙ ΜΙΣΟΣ ΦΙΔΙ;</a:t>
            </a:r>
            <a:endParaRPr lang="el-GR" smtClean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l-GR" sz="6000" smtClean="0"/>
              <a:t>ΜΠΡΑΒΟ!!!!</a:t>
            </a:r>
            <a:endParaRPr lang="el-GR" sz="6000" smtClean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6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      ΠΟΙΑ ΘΕΑ ΠΗΡΕ ΜΕΡΟΣ ΣΤΟΝ ΑΓΩΝΑ;</a:t>
            </a:r>
            <a:endParaRPr lang="el-GR" smtClean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6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l-GR" sz="6000" smtClean="0"/>
              <a:t>ΜΠΡΑΒΟ!!!!</a:t>
            </a:r>
            <a:endParaRPr lang="el-GR" sz="6000" smtClean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1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ΠΟΙΟΣ ΘΕΟΣ  ΠΗΡΕ ΜΕΡΟΣ ΣΤΟΝ ΑΓΩΝΑ ;</a:t>
            </a:r>
            <a:endParaRPr lang="el-GR" smtClean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9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l-GR" sz="6000" smtClean="0"/>
              <a:t>ΜΠΡΑΒΟ!!!!</a:t>
            </a:r>
            <a:endParaRPr lang="el-GR" sz="6000" smtClean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1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ΤΙ ΔΩΡΙΣΕ Η ΑΘΗΝΑ;</a:t>
            </a:r>
            <a:endParaRPr lang="el-GR" smtClean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7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l-GR" sz="6000" smtClean="0"/>
              <a:t>ΜΠΡΑΒΟ!!!!</a:t>
            </a:r>
            <a:endParaRPr lang="el-GR" sz="6000" smtClean="0"/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2687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Προσαρμογή</PresentationFormat>
  <Paragraphs>18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Η ΕΛΙΑ</vt:lpstr>
      <vt:lpstr>ΠΟΙΟΣ ΕΙΝΑΙ Ο ΚΕΚΡΟΠΑΣ, Ο ΜΙΣΟΣ ΑΝΘΩΠΟΣ ΚΑΙ ΜΙΣΟΣ ΦΙΔΙ;</vt:lpstr>
      <vt:lpstr>ΜΠΡΑΒΟ!!!!</vt:lpstr>
      <vt:lpstr>      ΠΟΙΑ ΘΕΑ ΠΗΡΕ ΜΕΡΟΣ ΣΤΟΝ ΑΓΩΝΑ;</vt:lpstr>
      <vt:lpstr>ΜΠΡΑΒΟ!!!!</vt:lpstr>
      <vt:lpstr>ΠΟΙΟΣ ΘΕΟΣ  ΠΗΡΕ ΜΕΡΟΣ ΣΤΟΝ ΑΓΩΝΑ ;</vt:lpstr>
      <vt:lpstr>ΜΠΡΑΒΟ!!!!</vt:lpstr>
      <vt:lpstr>ΤΙ ΔΩΡΙΣΕ Η ΑΘΗΝΑ;</vt:lpstr>
      <vt:lpstr>ΜΠΡΑΒΟ!!!!</vt:lpstr>
      <vt:lpstr>ΤΙ ΔΩΡΙΣΕ Ο ΠΟΣΕΙΔΩΝΑΣ;</vt:lpstr>
      <vt:lpstr>ΜΠΡΑΒΟ!!!!</vt:lpstr>
      <vt:lpstr>ΤΙ ΔΙΑΛΕΞΑΝ ΟΙ ΑΘΗΝΑΙΟΙ</vt:lpstr>
      <vt:lpstr>ΜΠΡΑΒΟ!!!!</vt:lpstr>
      <vt:lpstr>ΠΟΙΟ ΕΊΝΑΙ ΤΟ ΣΥΜΒΟΛΟ ΤΗΣ ΘΕΑΣ ΑΘΗΝΑΣ;</vt:lpstr>
      <vt:lpstr>ΜΠΡΑΒΟ!!!!</vt:lpstr>
      <vt:lpstr>ΠΟΙΟΣ ΕΊΝΑΙ Ο ΠΑΡΘΕΝΩΝΑΣ;</vt:lpstr>
      <vt:lpstr>ΜΠΡΑΒΟ!!!!</vt:lpstr>
      <vt:lpstr>                        ΛΑΘΟΣ    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ΕΛΙΑ</dc:title>
  <dc:creator>user</dc:creator>
  <cp:lastModifiedBy>user</cp:lastModifiedBy>
  <cp:revision>1</cp:revision>
  <dcterms:created xsi:type="dcterms:W3CDTF">2020-12-02T07:56:30Z</dcterms:created>
  <dcterms:modified xsi:type="dcterms:W3CDTF">2020-12-02T07:56:30Z</dcterms:modified>
</cp:coreProperties>
</file>