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B22D-BDBF-4DF2-B1E8-25461DA0BA9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E9BD-A08E-4A64-9A46-4A142F98E29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Ο ΧΕΙΜΩΝΑΣ ΣΤΟ ΝΗΠΙΑΓΩΓΕΙΟ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1463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ξ\Desktop\χειμωνας\78723177-kids-playing-outdoors-in-winter-300x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57562"/>
            <a:ext cx="671517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Ή ΠΙΝΟΥΝ ΤΣΑΙ ΚΑΙ ΣΟΚΟΛΑΤΑ.ΕΣΕΝΑ ΠΟΙΟ ΣΟΥ ΑΡΕΣΕΙ ΠΙΟ ΠΟΛΥ;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ξ\Desktop\χειμωνας\αρχείο λήψης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143272" cy="2857520"/>
          </a:xfrm>
          <a:prstGeom prst="rect">
            <a:avLst/>
          </a:prstGeom>
          <a:noFill/>
        </p:spPr>
      </p:pic>
      <p:pic>
        <p:nvPicPr>
          <p:cNvPr id="10243" name="Picture 3" descr="C:\Users\ξ\Desktop\χειμωνας\αρχείο λήψη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299085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030A0"/>
                </a:solidFill>
              </a:rPr>
              <a:t>Ο</a:t>
            </a:r>
            <a:r>
              <a:rPr lang="el-GR" dirty="0" smtClean="0">
                <a:solidFill>
                  <a:srgbClr val="7030A0"/>
                </a:solidFill>
              </a:rPr>
              <a:t>ΤΑΝ ΒΓΑΙΝΟΥΜΕ ΕΞΩ ΦΟΡΑΜΕ ΖΕΣΤΑ ΡΟΥΧΑ .ΠΟΙΑ ΕΙΝΑΙ ΑΥΤΑ;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ξ\Desktop\χειμωνας\kurios xeimwnoul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619250"/>
            <a:ext cx="294322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Users\ξ\Desktop\χειμωνας\ΤΑ-ΡΟΥΧΑ-ΤΟΥ-ΧΕΙΜΩΝΑ-1-pdf-1024x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9858444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ΤΑ ΖΩΑ ΠΕΦΤΟΥΝ ΣΕ ΒΑΘΥ ΥΠΝΟ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ΧΕΙΜΕΡΙΑ ΝΑΡΚΗ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Φίδι                       χελώνα             ασβός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σκαντζόχοιρος    σκίουρος          αρκούδα</a:t>
            </a:r>
            <a:endParaRPr lang="el-GR" dirty="0"/>
          </a:p>
        </p:txBody>
      </p:sp>
      <p:pic>
        <p:nvPicPr>
          <p:cNvPr id="1026" name="Picture 2" descr="C:\Users\user\Desktop\φιδ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348880"/>
            <a:ext cx="1800199" cy="11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σκίτσο σκαντζόχοιρο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4" y="4552627"/>
            <a:ext cx="2623626" cy="17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χελών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25" y="2125386"/>
            <a:ext cx="1979223" cy="15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σκίουρο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6" y="4430871"/>
            <a:ext cx="1861334" cy="18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ασβό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267237"/>
            <a:ext cx="2250901" cy="13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αρκούδα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47833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8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Ο ΧΕΙΜΩΝΑΣ ΕΊΝΑΙ ΑΠΟ ΤΙΣ  4 ΕΠΟΧΕΣ ΤΟΥ ΧΡΟΝΟΥ.ΘΥΜΑΣΑΙ ΠΟΙΕΣ ΕΙΝΑΙ ΟΙ ΑΛΛΕΣ ΤΡΕΙΣ ;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ξ\Desktop\χειμωνας\4εποχέ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509156" cy="515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B0F0"/>
                </a:solidFill>
              </a:rPr>
              <a:t>Ο ΧΕΙΜΩΝΑΣ ΕΧΕΙ ΤΡΕΙΣ ΜΗΝΕΣ.</a:t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>
                <a:solidFill>
                  <a:srgbClr val="00B0F0"/>
                </a:solidFill>
              </a:rPr>
              <a:t> ΤΟΥΣ ΓΝΩΡΙΖΕΙΣ;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ξ\Desktop\χειμωνας\697d880c53dbd4c61a1d935ead5575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Ο ΔΕΚΕΜΒΡΙΟΣ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Ο Δεκέμβριος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ξ\Desktop\χειμωνας\δ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1666874"/>
            <a:ext cx="5643602" cy="419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Ο ΙΑΝΟΥΑΡΙΟΣ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Ο Ιανουάριος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ξ\Desktop\χειμωνας\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28788"/>
            <a:ext cx="5643602" cy="4057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Ο ΦΕΒΡΟΥΑΡΙΟΣ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Ο Φεβρουάριος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ξ\Desktop\χειμωνας\φ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666874"/>
            <a:ext cx="6286544" cy="419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ΤΟ ΧΕΙΜΩΝΑ ΚΑΝΕΙ ΚΡΥΟ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ξ\Desktop\χειμωνας\brrrrr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50"/>
            <a:ext cx="7429552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ΟΙ ΑΝΘΡΩΠΟΙ ΠΡΟΣΠΑΘΟΥΝ ΝΑ ΖΕΣΤΑΘΟΥΝ ΑΝΑΒΟΝΤΑΣ ΤΟ ΤΖΑΚΙ.</a:t>
            </a:r>
            <a:b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ΞΕΡΕΙΣ ΑΛΛΑ ΜΕΣΑ ΘΕΡΜΑΝΣΗΣ;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ξ\Desktop\χειμωνας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2490788"/>
            <a:ext cx="5429288" cy="365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ΚΑΠΟΙΕΣ ΦΟΡΕΣ  ΧΙΟΝΙΖΕΙ</a:t>
            </a:r>
            <a:endParaRPr lang="el-GR" dirty="0"/>
          </a:p>
        </p:txBody>
      </p:sp>
      <p:pic>
        <p:nvPicPr>
          <p:cNvPr id="9218" name="Picture 2" descr="C:\Users\ξ\Desktop\χειμωνας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2195513"/>
            <a:ext cx="5572164" cy="3590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81</Words>
  <Application>Microsoft Office PowerPoint</Application>
  <PresentationFormat>Προβολή στην οθόνη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Ο ΧΕΙΜΩΝΑΣ ΣΤΟ ΝΗΠΙΑΓΩΓΕΙΟ</vt:lpstr>
      <vt:lpstr>Ο ΧΕΙΜΩΝΑΣ ΕΊΝΑΙ ΑΠΟ ΤΙΣ  4 ΕΠΟΧΕΣ ΤΟΥ ΧΡΟΝΟΥ.ΘΥΜΑΣΑΙ ΠΟΙΕΣ ΕΙΝΑΙ ΟΙ ΑΛΛΕΣ ΤΡΕΙΣ ;</vt:lpstr>
      <vt:lpstr>Ο ΧΕΙΜΩΝΑΣ ΕΧΕΙ ΤΡΕΙΣ ΜΗΝΕΣ.  ΤΟΥΣ ΓΝΩΡΙΖΕΙΣ;</vt:lpstr>
      <vt:lpstr>Ο ΔΕΚΕΜΒΡΙΟΣ Ο Δεκέμβριος</vt:lpstr>
      <vt:lpstr>Ο ΙΑΝΟΥΑΡΙΟΣ Ο Ιανουάριος</vt:lpstr>
      <vt:lpstr>Ο ΦΕΒΡΟΥΑΡΙΟΣ Ο Φεβρουάριος</vt:lpstr>
      <vt:lpstr>ΤΟ ΧΕΙΜΩΝΑ ΚΑΝΕΙ ΚΡΥΟ</vt:lpstr>
      <vt:lpstr>ΟΙ ΑΝΘΡΩΠΟΙ ΠΡΟΣΠΑΘΟΥΝ ΝΑ ΖΕΣΤΑΘΟΥΝ ΑΝΑΒΟΝΤΑΣ ΤΟ ΤΖΑΚΙ. ΞΕΡΕΙΣ ΑΛΛΑ ΜΕΣΑ ΘΕΡΜΑΝΣΗΣ;</vt:lpstr>
      <vt:lpstr>ΚΑΠΟΙΕΣ ΦΟΡΕΣ  ΧΙΟΝΙΖΕΙ</vt:lpstr>
      <vt:lpstr>Ή ΠΙΝΟΥΝ ΤΣΑΙ ΚΑΙ ΣΟΚΟΛΑΤΑ.ΕΣΕΝΑ ΠΟΙΟ ΣΟΥ ΑΡΕΣΕΙ ΠΙΟ ΠΟΛΥ;</vt:lpstr>
      <vt:lpstr>ΟΤΑΝ ΒΓΑΙΝΟΥΜΕ ΕΞΩ ΦΟΡΑΜΕ ΖΕΣΤΑ ΡΟΥΧΑ .ΠΟΙΑ ΕΙΝΑΙ ΑΥΤΑ;</vt:lpstr>
      <vt:lpstr>Παρουσίαση του PowerPoint</vt:lpstr>
      <vt:lpstr>ΤΑ ΖΩΑ ΠΕΦΤΟΥΝ ΣΕ ΒΑΘΥ ΥΠΝΟ ΧΕΙΜΕΡΙΑ ΝΑΡΚΗ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ΧΕΙΜΩΝΑΣ ΣΤΟ ΝΗΠΙΑΓΩΓΕΙΟ</dc:title>
  <dc:creator>ξ</dc:creator>
  <cp:lastModifiedBy>user</cp:lastModifiedBy>
  <cp:revision>6</cp:revision>
  <dcterms:created xsi:type="dcterms:W3CDTF">2020-11-29T16:20:02Z</dcterms:created>
  <dcterms:modified xsi:type="dcterms:W3CDTF">2020-12-03T07:54:32Z</dcterms:modified>
</cp:coreProperties>
</file>