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70" r:id="rId14"/>
    <p:sldId id="267" r:id="rId15"/>
    <p:sldId id="272" r:id="rId16"/>
    <p:sldId id="268" r:id="rId17"/>
    <p:sldId id="269" r:id="rId18"/>
    <p:sldId id="28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6" r:id="rId31"/>
    <p:sldId id="283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7" autoAdjust="0"/>
    <p:restoredTop sz="94660"/>
  </p:normalViewPr>
  <p:slideViewPr>
    <p:cSldViewPr>
      <p:cViewPr varScale="1">
        <p:scale>
          <a:sx n="83" d="100"/>
          <a:sy n="83" d="100"/>
        </p:scale>
        <p:origin x="-14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fif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fif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fif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fif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fif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fif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fif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fif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fif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f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fif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fif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fif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fif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fif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fif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fif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fif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fif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fif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f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fif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fif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fif"/></Relationships>
</file>

<file path=ppt/diagrams/_rels/data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hyperlink" Target="https://www.youtube.com/watch?v=_DMUOFTzhus" TargetMode="External"/></Relationships>
</file>

<file path=ppt/diagrams/_rels/data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hyperlink" Target="https://www.youtube.com/watch?v=GhqVn2TuA7I" TargetMode="External"/></Relationships>
</file>

<file path=ppt/diagrams/_rels/data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hyperlink" Target="https://www.youtube.com/watch?v=1CZnYa8at2k" TargetMode="External"/></Relationships>
</file>

<file path=ppt/diagrams/_rels/data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hyperlink" Target="https://www.youtube.com/watch?v=j1Weo6IY2lU" TargetMode="External"/></Relationships>
</file>

<file path=ppt/diagrams/_rels/data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hyperlink" Target="https://www.youtube.com/watch?v=qWlGVR6XZxQ" TargetMode="External"/></Relationships>
</file>

<file path=ppt/diagrams/_rels/data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hyperlink" Target="https://www.youtube.com/watch?v=xwV4b-4S4II" TargetMode="External"/></Relationships>
</file>

<file path=ppt/diagrams/_rels/data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hyperlink" Target="https://www.youtube.com/watch?v=sTEoiwDS0k4" TargetMode="External"/></Relationships>
</file>

<file path=ppt/diagrams/_rels/data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hyperlink" Target="https://www.youtube.com/watch?v=rO7Gaeyq_zo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fif"/></Relationships>
</file>

<file path=ppt/diagrams/_rels/data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hyperlink" Target="https://www.youtube.com/watch?v=cD_TxM6aOTI" TargetMode="External"/></Relationships>
</file>

<file path=ppt/diagrams/_rels/data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hyperlink" Target="https://www.youtube.com/watch?v=hkAwRqsNnFY" TargetMode="External"/></Relationships>
</file>

<file path=ppt/diagrams/_rels/data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hyperlink" Target="https://www.youtube.com/watch?v=LHSg3HCClvA" TargetMode="External"/></Relationships>
</file>

<file path=ppt/diagrams/_rels/data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hyperlink" Target="https://www.youtube.com/watch?v=pVGKWy81WWg" TargetMode="External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fif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fif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fif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fif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fif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f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fif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fif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f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fi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fif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fif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fi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fif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fif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fif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fif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fif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fif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fif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f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fif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fif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fif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fif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fif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fif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fif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fif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fif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fif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f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fif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fif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fif"/></Relationships>
</file>

<file path=ppt/diagrams/_rels/drawing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hyperlink" Target="https://www.youtube.com/watch?v=_DMUOFTzhus" TargetMode="External"/></Relationships>
</file>

<file path=ppt/diagrams/_rels/drawing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hyperlink" Target="https://www.youtube.com/watch?v=GhqVn2TuA7I" TargetMode="External"/></Relationships>
</file>

<file path=ppt/diagrams/_rels/drawing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hyperlink" Target="https://www.youtube.com/watch?v=1CZnYa8at2k" TargetMode="External"/></Relationships>
</file>

<file path=ppt/diagrams/_rels/drawing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hyperlink" Target="https://www.youtube.com/watch?v=j1Weo6IY2lU" TargetMode="External"/></Relationships>
</file>

<file path=ppt/diagrams/_rels/drawing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hyperlink" Target="https://www.youtube.com/watch?v=qWlGVR6XZxQ" TargetMode="External"/></Relationships>
</file>

<file path=ppt/diagrams/_rels/drawing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hyperlink" Target="https://www.youtube.com/watch?v=xwV4b-4S4II" TargetMode="External"/></Relationships>
</file>

<file path=ppt/diagrams/_rels/drawing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hyperlink" Target="https://www.youtube.com/watch?v=sTEoiwDS0k4" TargetMode="External"/></Relationships>
</file>

<file path=ppt/diagrams/_rels/drawing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hyperlink" Target="https://www.youtube.com/watch?v=rO7Gaeyq_zo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fif"/></Relationships>
</file>

<file path=ppt/diagrams/_rels/drawing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hyperlink" Target="https://www.youtube.com/watch?v=cD_TxM6aOTI" TargetMode="External"/></Relationships>
</file>

<file path=ppt/diagrams/_rels/drawing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hyperlink" Target="https://www.youtube.com/watch?v=hkAwRqsNnFY" TargetMode="External"/></Relationships>
</file>

<file path=ppt/diagrams/_rels/drawing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hyperlink" Target="https://www.youtube.com/watch?v=LHSg3HCClvA" TargetMode="External"/></Relationships>
</file>

<file path=ppt/diagrams/_rels/drawing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hyperlink" Target="https://www.youtube.com/watch?v=pVGKWy81WWg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f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fi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fif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fif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33B37-371E-45CF-B5A1-8C29980F2F7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DB2A9855-5850-461A-BD20-4304F68FA820}">
      <dgm:prSet phldrT="[Κείμενο]"/>
      <dgm:spPr/>
      <dgm:t>
        <a:bodyPr/>
        <a:lstStyle/>
        <a:p>
          <a:r>
            <a:rPr lang="el-GR" dirty="0" smtClean="0"/>
            <a:t>Ο καιρός την άνοιξη φτιάχνει.</a:t>
          </a:r>
          <a:endParaRPr lang="el-GR" dirty="0"/>
        </a:p>
      </dgm:t>
    </dgm:pt>
    <dgm:pt modelId="{001D0D45-E1BD-43C3-881C-2913154B2AA6}" type="parTrans" cxnId="{6B1C11BE-B746-44CE-90B2-99A00CFDD457}">
      <dgm:prSet/>
      <dgm:spPr/>
      <dgm:t>
        <a:bodyPr/>
        <a:lstStyle/>
        <a:p>
          <a:endParaRPr lang="el-GR"/>
        </a:p>
      </dgm:t>
    </dgm:pt>
    <dgm:pt modelId="{50644267-8D44-479B-A95C-8FE9144E393E}" type="sibTrans" cxnId="{6B1C11BE-B746-44CE-90B2-99A00CFDD457}">
      <dgm:prSet/>
      <dgm:spPr/>
      <dgm:t>
        <a:bodyPr/>
        <a:lstStyle/>
        <a:p>
          <a:endParaRPr lang="el-GR"/>
        </a:p>
      </dgm:t>
    </dgm:pt>
    <dgm:pt modelId="{218F80D6-454A-4D62-B3B8-A9DD33FAFDC9}" type="pres">
      <dgm:prSet presAssocID="{F7533B37-371E-45CF-B5A1-8C29980F2F77}" presName="diagram" presStyleCnt="0">
        <dgm:presLayoutVars>
          <dgm:dir/>
        </dgm:presLayoutVars>
      </dgm:prSet>
      <dgm:spPr/>
    </dgm:pt>
    <dgm:pt modelId="{E6C5C33F-B1A5-4758-B21C-AB6E63163B3E}" type="pres">
      <dgm:prSet presAssocID="{DB2A9855-5850-461A-BD20-4304F68FA820}" presName="composite" presStyleCnt="0"/>
      <dgm:spPr/>
    </dgm:pt>
    <dgm:pt modelId="{C0C68B2C-A3A1-4E90-869B-15418EF57899}" type="pres">
      <dgm:prSet presAssocID="{DB2A9855-5850-461A-BD20-4304F68FA820}" presName="Image" presStyleLbl="bgShp" presStyleIdx="0" presStyleCnt="1" custLinFactY="-19371" custLinFactNeighborX="6447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D61BA3D-E3EC-4CEF-B0DD-8CFFFB065C36}" type="pres">
      <dgm:prSet presAssocID="{DB2A9855-5850-461A-BD20-4304F68FA820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18E13B7-DD13-4A26-A459-D47CE980CC3A}" type="presOf" srcId="{DB2A9855-5850-461A-BD20-4304F68FA820}" destId="{2D61BA3D-E3EC-4CEF-B0DD-8CFFFB065C36}" srcOrd="0" destOrd="0" presId="urn:microsoft.com/office/officeart/2008/layout/BendingPictureCaption"/>
    <dgm:cxn modelId="{6B1C11BE-B746-44CE-90B2-99A00CFDD457}" srcId="{F7533B37-371E-45CF-B5A1-8C29980F2F77}" destId="{DB2A9855-5850-461A-BD20-4304F68FA820}" srcOrd="0" destOrd="0" parTransId="{001D0D45-E1BD-43C3-881C-2913154B2AA6}" sibTransId="{50644267-8D44-479B-A95C-8FE9144E393E}"/>
    <dgm:cxn modelId="{4C714ADF-924A-4E83-B4BC-03F063A0EA24}" type="presOf" srcId="{F7533B37-371E-45CF-B5A1-8C29980F2F77}" destId="{218F80D6-454A-4D62-B3B8-A9DD33FAFDC9}" srcOrd="0" destOrd="0" presId="urn:microsoft.com/office/officeart/2008/layout/BendingPictureCaption"/>
    <dgm:cxn modelId="{08D045B9-D049-4E5D-A088-597A7A11E922}" type="presParOf" srcId="{218F80D6-454A-4D62-B3B8-A9DD33FAFDC9}" destId="{E6C5C33F-B1A5-4758-B21C-AB6E63163B3E}" srcOrd="0" destOrd="0" presId="urn:microsoft.com/office/officeart/2008/layout/BendingPictureCaption"/>
    <dgm:cxn modelId="{5322EEDE-87E1-45FD-A395-DE525AA7F4DC}" type="presParOf" srcId="{E6C5C33F-B1A5-4758-B21C-AB6E63163B3E}" destId="{C0C68B2C-A3A1-4E90-869B-15418EF57899}" srcOrd="0" destOrd="0" presId="urn:microsoft.com/office/officeart/2008/layout/BendingPictureCaption"/>
    <dgm:cxn modelId="{796DCD0D-6334-496D-AA7C-B0D02914AC6F}" type="presParOf" srcId="{E6C5C33F-B1A5-4758-B21C-AB6E63163B3E}" destId="{2D61BA3D-E3EC-4CEF-B0DD-8CFFFB065C3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3FD35D-6984-4FF0-BA81-6D9629D0080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8F7DB4D-5938-4DC1-977E-383A4A50F8E7}">
      <dgm:prSet phldrT="[Κείμενο]"/>
      <dgm:spPr/>
      <dgm:t>
        <a:bodyPr/>
        <a:lstStyle/>
        <a:p>
          <a:r>
            <a:rPr lang="el-GR" dirty="0" smtClean="0"/>
            <a:t>Φοράμε κοντομάνικα ρούχα.</a:t>
          </a:r>
          <a:endParaRPr lang="el-GR" dirty="0"/>
        </a:p>
      </dgm:t>
    </dgm:pt>
    <dgm:pt modelId="{D1322AE8-02D9-4132-B730-480ECC148AE9}" type="parTrans" cxnId="{8FAFA872-F575-4ED2-8048-F473B55E39B9}">
      <dgm:prSet/>
      <dgm:spPr/>
      <dgm:t>
        <a:bodyPr/>
        <a:lstStyle/>
        <a:p>
          <a:endParaRPr lang="el-GR"/>
        </a:p>
      </dgm:t>
    </dgm:pt>
    <dgm:pt modelId="{F42EC37F-10E7-4006-93F3-C049DDC9018D}" type="sibTrans" cxnId="{8FAFA872-F575-4ED2-8048-F473B55E39B9}">
      <dgm:prSet/>
      <dgm:spPr/>
      <dgm:t>
        <a:bodyPr/>
        <a:lstStyle/>
        <a:p>
          <a:endParaRPr lang="el-GR"/>
        </a:p>
      </dgm:t>
    </dgm:pt>
    <dgm:pt modelId="{E1C1755C-1FDF-44C9-9DBC-CF866EE0817C}" type="pres">
      <dgm:prSet presAssocID="{263FD35D-6984-4FF0-BA81-6D9629D00802}" presName="diagram" presStyleCnt="0">
        <dgm:presLayoutVars>
          <dgm:dir/>
        </dgm:presLayoutVars>
      </dgm:prSet>
      <dgm:spPr/>
    </dgm:pt>
    <dgm:pt modelId="{986F8BFE-E102-4739-AB99-6E1D883814F1}" type="pres">
      <dgm:prSet presAssocID="{08F7DB4D-5938-4DC1-977E-383A4A50F8E7}" presName="composite" presStyleCnt="0"/>
      <dgm:spPr/>
    </dgm:pt>
    <dgm:pt modelId="{860D49FF-060B-4C88-A902-35E1FD1C54C8}" type="pres">
      <dgm:prSet presAssocID="{08F7DB4D-5938-4DC1-977E-383A4A50F8E7}" presName="Image" presStyleLbl="bgShp" presStyleIdx="0" presStyleCnt="1" custScaleX="86231" custScaleY="92143" custLinFactNeighborX="4182" custLinFactNeighborY="-46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D6FC22E0-B0C1-49FB-AA5F-D675CF22F9AC}" type="pres">
      <dgm:prSet presAssocID="{08F7DB4D-5938-4DC1-977E-383A4A50F8E7}" presName="Parent" presStyleLbl="node0" presStyleIdx="0" presStyleCnt="1" custLinFactNeighborX="-32" custLinFactNeighborY="430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00EBAD1-EE0F-4BBF-8DF5-B252D866464D}" type="presOf" srcId="{08F7DB4D-5938-4DC1-977E-383A4A50F8E7}" destId="{D6FC22E0-B0C1-49FB-AA5F-D675CF22F9AC}" srcOrd="0" destOrd="0" presId="urn:microsoft.com/office/officeart/2008/layout/BendingPictureCaption"/>
    <dgm:cxn modelId="{8FAFA872-F575-4ED2-8048-F473B55E39B9}" srcId="{263FD35D-6984-4FF0-BA81-6D9629D00802}" destId="{08F7DB4D-5938-4DC1-977E-383A4A50F8E7}" srcOrd="0" destOrd="0" parTransId="{D1322AE8-02D9-4132-B730-480ECC148AE9}" sibTransId="{F42EC37F-10E7-4006-93F3-C049DDC9018D}"/>
    <dgm:cxn modelId="{AF35E457-3CF2-4C53-BFF7-C6BF6357378D}" type="presOf" srcId="{263FD35D-6984-4FF0-BA81-6D9629D00802}" destId="{E1C1755C-1FDF-44C9-9DBC-CF866EE0817C}" srcOrd="0" destOrd="0" presId="urn:microsoft.com/office/officeart/2008/layout/BendingPictureCaption"/>
    <dgm:cxn modelId="{95E0F0CC-DF0F-4ABB-870F-3E10C2B63121}" type="presParOf" srcId="{E1C1755C-1FDF-44C9-9DBC-CF866EE0817C}" destId="{986F8BFE-E102-4739-AB99-6E1D883814F1}" srcOrd="0" destOrd="0" presId="urn:microsoft.com/office/officeart/2008/layout/BendingPictureCaption"/>
    <dgm:cxn modelId="{8C3D2C38-DC83-4529-B25B-09D6C2F5B0DD}" type="presParOf" srcId="{986F8BFE-E102-4739-AB99-6E1D883814F1}" destId="{860D49FF-060B-4C88-A902-35E1FD1C54C8}" srcOrd="0" destOrd="0" presId="urn:microsoft.com/office/officeart/2008/layout/BendingPictureCaption"/>
    <dgm:cxn modelId="{F80E9FF5-7B34-4ADD-B36E-FE8BD5039EA9}" type="presParOf" srcId="{986F8BFE-E102-4739-AB99-6E1D883814F1}" destId="{D6FC22E0-B0C1-49FB-AA5F-D675CF22F9A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EB4277-E53B-47A9-B9F2-AAC33F1B154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594249FE-0423-4F0B-91AA-EFD8FE1E7197}">
      <dgm:prSet phldrT="[Κείμενο]"/>
      <dgm:spPr/>
      <dgm:t>
        <a:bodyPr/>
        <a:lstStyle/>
        <a:p>
          <a:r>
            <a:rPr lang="el-GR" dirty="0" smtClean="0"/>
            <a:t>κολυμπάμε</a:t>
          </a:r>
          <a:endParaRPr lang="el-GR" dirty="0"/>
        </a:p>
      </dgm:t>
    </dgm:pt>
    <dgm:pt modelId="{6BE65480-987F-45E3-A80A-8A0ECE33ECFF}" type="parTrans" cxnId="{2CEFBAA5-AED4-47F7-A534-9BB75552715E}">
      <dgm:prSet/>
      <dgm:spPr/>
      <dgm:t>
        <a:bodyPr/>
        <a:lstStyle/>
        <a:p>
          <a:endParaRPr lang="el-GR"/>
        </a:p>
      </dgm:t>
    </dgm:pt>
    <dgm:pt modelId="{4421C1A6-B8AD-442B-A04F-6C6EB471034B}" type="sibTrans" cxnId="{2CEFBAA5-AED4-47F7-A534-9BB75552715E}">
      <dgm:prSet/>
      <dgm:spPr/>
      <dgm:t>
        <a:bodyPr/>
        <a:lstStyle/>
        <a:p>
          <a:endParaRPr lang="el-GR"/>
        </a:p>
      </dgm:t>
    </dgm:pt>
    <dgm:pt modelId="{DE13CF27-4A56-4B00-9B3D-3D38C1D668A2}" type="pres">
      <dgm:prSet presAssocID="{50EB4277-E53B-47A9-B9F2-AAC33F1B1540}" presName="diagram" presStyleCnt="0">
        <dgm:presLayoutVars>
          <dgm:dir/>
        </dgm:presLayoutVars>
      </dgm:prSet>
      <dgm:spPr/>
    </dgm:pt>
    <dgm:pt modelId="{BC32AB25-2EED-4E16-ACAD-6FB23DFBFF2A}" type="pres">
      <dgm:prSet presAssocID="{594249FE-0423-4F0B-91AA-EFD8FE1E7197}" presName="composite" presStyleCnt="0"/>
      <dgm:spPr/>
    </dgm:pt>
    <dgm:pt modelId="{EE7D5790-20E5-4C60-B79A-4FAEE5AD113C}" type="pres">
      <dgm:prSet presAssocID="{594249FE-0423-4F0B-91AA-EFD8FE1E7197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AF044ED-9254-4E70-8F18-35FA3F0CBFAD}" type="pres">
      <dgm:prSet presAssocID="{594249FE-0423-4F0B-91AA-EFD8FE1E7197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3461AF7-A277-46EA-BC76-E7B84E528B76}" type="presOf" srcId="{594249FE-0423-4F0B-91AA-EFD8FE1E7197}" destId="{0AF044ED-9254-4E70-8F18-35FA3F0CBFAD}" srcOrd="0" destOrd="0" presId="urn:microsoft.com/office/officeart/2008/layout/BendingPictureCaption"/>
    <dgm:cxn modelId="{2CEFBAA5-AED4-47F7-A534-9BB75552715E}" srcId="{50EB4277-E53B-47A9-B9F2-AAC33F1B1540}" destId="{594249FE-0423-4F0B-91AA-EFD8FE1E7197}" srcOrd="0" destOrd="0" parTransId="{6BE65480-987F-45E3-A80A-8A0ECE33ECFF}" sibTransId="{4421C1A6-B8AD-442B-A04F-6C6EB471034B}"/>
    <dgm:cxn modelId="{094842C4-125A-403F-B927-EF3BA6AD91D6}" type="presOf" srcId="{50EB4277-E53B-47A9-B9F2-AAC33F1B1540}" destId="{DE13CF27-4A56-4B00-9B3D-3D38C1D668A2}" srcOrd="0" destOrd="0" presId="urn:microsoft.com/office/officeart/2008/layout/BendingPictureCaption"/>
    <dgm:cxn modelId="{F667073A-0AAD-493F-8D20-9B7769BC5E0A}" type="presParOf" srcId="{DE13CF27-4A56-4B00-9B3D-3D38C1D668A2}" destId="{BC32AB25-2EED-4E16-ACAD-6FB23DFBFF2A}" srcOrd="0" destOrd="0" presId="urn:microsoft.com/office/officeart/2008/layout/BendingPictureCaption"/>
    <dgm:cxn modelId="{72DB5614-5AD7-438E-AC75-15610D4385EB}" type="presParOf" srcId="{BC32AB25-2EED-4E16-ACAD-6FB23DFBFF2A}" destId="{EE7D5790-20E5-4C60-B79A-4FAEE5AD113C}" srcOrd="0" destOrd="0" presId="urn:microsoft.com/office/officeart/2008/layout/BendingPictureCaption"/>
    <dgm:cxn modelId="{92AE31AE-C396-4258-A658-D7E5EE04320F}" type="presParOf" srcId="{BC32AB25-2EED-4E16-ACAD-6FB23DFBFF2A}" destId="{0AF044ED-9254-4E70-8F18-35FA3F0CBFA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49B187-3C89-4955-963C-43247478965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F9A1B048-64D7-494C-B27C-4EAE6305E48F}">
      <dgm:prSet phldrT="[Κείμενο]"/>
      <dgm:spPr/>
      <dgm:t>
        <a:bodyPr/>
        <a:lstStyle/>
        <a:p>
          <a:r>
            <a:rPr lang="el-GR" dirty="0" smtClean="0"/>
            <a:t>Φρούτα καλοκαιριού</a:t>
          </a:r>
          <a:endParaRPr lang="el-GR" dirty="0"/>
        </a:p>
      </dgm:t>
    </dgm:pt>
    <dgm:pt modelId="{AB3A6822-0A8A-4980-8249-7D3541CC5A73}" type="parTrans" cxnId="{EEAD9725-C183-4F9E-8017-1DF1B78A76B6}">
      <dgm:prSet/>
      <dgm:spPr/>
      <dgm:t>
        <a:bodyPr/>
        <a:lstStyle/>
        <a:p>
          <a:endParaRPr lang="el-GR"/>
        </a:p>
      </dgm:t>
    </dgm:pt>
    <dgm:pt modelId="{EB52E92A-2641-4D1F-8E76-A45CCBFB1F3C}" type="sibTrans" cxnId="{EEAD9725-C183-4F9E-8017-1DF1B78A76B6}">
      <dgm:prSet/>
      <dgm:spPr/>
      <dgm:t>
        <a:bodyPr/>
        <a:lstStyle/>
        <a:p>
          <a:endParaRPr lang="el-GR"/>
        </a:p>
      </dgm:t>
    </dgm:pt>
    <dgm:pt modelId="{F3999EB0-7DA9-433F-84F5-23748A410826}" type="pres">
      <dgm:prSet presAssocID="{7949B187-3C89-4955-963C-432474789653}" presName="diagram" presStyleCnt="0">
        <dgm:presLayoutVars>
          <dgm:dir/>
        </dgm:presLayoutVars>
      </dgm:prSet>
      <dgm:spPr/>
    </dgm:pt>
    <dgm:pt modelId="{B768785E-4135-4EF0-9278-D7A28EF24628}" type="pres">
      <dgm:prSet presAssocID="{F9A1B048-64D7-494C-B27C-4EAE6305E48F}" presName="composite" presStyleCnt="0"/>
      <dgm:spPr/>
    </dgm:pt>
    <dgm:pt modelId="{1DCC3BD1-901D-4933-949C-BB78AD6B7E27}" type="pres">
      <dgm:prSet presAssocID="{F9A1B048-64D7-494C-B27C-4EAE6305E48F}" presName="Image" presStyleLbl="bgShp" presStyleIdx="0" presStyleCnt="1" custLinFactY="-94327" custLinFactNeighborX="-22646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142A9FE-EAC8-4FDB-9E04-0600CA6AF648}" type="pres">
      <dgm:prSet presAssocID="{F9A1B048-64D7-494C-B27C-4EAE6305E48F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EAD9725-C183-4F9E-8017-1DF1B78A76B6}" srcId="{7949B187-3C89-4955-963C-432474789653}" destId="{F9A1B048-64D7-494C-B27C-4EAE6305E48F}" srcOrd="0" destOrd="0" parTransId="{AB3A6822-0A8A-4980-8249-7D3541CC5A73}" sibTransId="{EB52E92A-2641-4D1F-8E76-A45CCBFB1F3C}"/>
    <dgm:cxn modelId="{DA57B453-5AFA-447F-A3B8-BC4C364001F0}" type="presOf" srcId="{7949B187-3C89-4955-963C-432474789653}" destId="{F3999EB0-7DA9-433F-84F5-23748A410826}" srcOrd="0" destOrd="0" presId="urn:microsoft.com/office/officeart/2008/layout/BendingPictureCaption"/>
    <dgm:cxn modelId="{6B1131FA-F676-4DDB-83B2-DA8010B37C2C}" type="presOf" srcId="{F9A1B048-64D7-494C-B27C-4EAE6305E48F}" destId="{6142A9FE-EAC8-4FDB-9E04-0600CA6AF648}" srcOrd="0" destOrd="0" presId="urn:microsoft.com/office/officeart/2008/layout/BendingPictureCaption"/>
    <dgm:cxn modelId="{949210DD-F993-46C7-B544-FA77E0F811FC}" type="presParOf" srcId="{F3999EB0-7DA9-433F-84F5-23748A410826}" destId="{B768785E-4135-4EF0-9278-D7A28EF24628}" srcOrd="0" destOrd="0" presId="urn:microsoft.com/office/officeart/2008/layout/BendingPictureCaption"/>
    <dgm:cxn modelId="{0A186DA1-1288-4E0F-B95C-947F12B0D058}" type="presParOf" srcId="{B768785E-4135-4EF0-9278-D7A28EF24628}" destId="{1DCC3BD1-901D-4933-949C-BB78AD6B7E27}" srcOrd="0" destOrd="0" presId="urn:microsoft.com/office/officeart/2008/layout/BendingPictureCaption"/>
    <dgm:cxn modelId="{6F7A6DBF-CC6C-4791-A25B-7F6E60C2B71A}" type="presParOf" srcId="{B768785E-4135-4EF0-9278-D7A28EF24628}" destId="{6142A9FE-EAC8-4FDB-9E04-0600CA6AF64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AE16CA-45AF-4594-B2E5-3CBB1185CB9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C425FDFD-7255-423E-B537-6C3F5AB0D576}">
      <dgm:prSet phldrT="[Κείμενο]"/>
      <dgm:spPr/>
      <dgm:t>
        <a:bodyPr/>
        <a:lstStyle/>
        <a:p>
          <a:r>
            <a:rPr lang="el-GR" dirty="0" smtClean="0"/>
            <a:t>Η θάλασσα είναι γαλήνια και κάνουμε βαρκάδες.</a:t>
          </a:r>
          <a:endParaRPr lang="el-GR" dirty="0"/>
        </a:p>
      </dgm:t>
    </dgm:pt>
    <dgm:pt modelId="{17C593A4-D08C-46AE-9149-D6352ED794B1}" type="parTrans" cxnId="{7E704538-8979-4EF2-A436-1E15B99ECF23}">
      <dgm:prSet/>
      <dgm:spPr/>
      <dgm:t>
        <a:bodyPr/>
        <a:lstStyle/>
        <a:p>
          <a:endParaRPr lang="el-GR"/>
        </a:p>
      </dgm:t>
    </dgm:pt>
    <dgm:pt modelId="{7B0C951F-AF7E-4F96-88C2-9A988D035B93}" type="sibTrans" cxnId="{7E704538-8979-4EF2-A436-1E15B99ECF23}">
      <dgm:prSet/>
      <dgm:spPr/>
      <dgm:t>
        <a:bodyPr/>
        <a:lstStyle/>
        <a:p>
          <a:endParaRPr lang="el-GR"/>
        </a:p>
      </dgm:t>
    </dgm:pt>
    <dgm:pt modelId="{AE1221BB-D012-4B6B-AAB1-EBD86721F057}" type="pres">
      <dgm:prSet presAssocID="{D8AE16CA-45AF-4594-B2E5-3CBB1185CB95}" presName="diagram" presStyleCnt="0">
        <dgm:presLayoutVars>
          <dgm:dir/>
        </dgm:presLayoutVars>
      </dgm:prSet>
      <dgm:spPr/>
    </dgm:pt>
    <dgm:pt modelId="{7E7018A0-3729-493C-A971-FB9CCC9D8C00}" type="pres">
      <dgm:prSet presAssocID="{C425FDFD-7255-423E-B537-6C3F5AB0D576}" presName="composite" presStyleCnt="0"/>
      <dgm:spPr/>
    </dgm:pt>
    <dgm:pt modelId="{5715D967-174F-4A76-80E9-1753DA13CBF9}" type="pres">
      <dgm:prSet presAssocID="{C425FDFD-7255-423E-B537-6C3F5AB0D576}" presName="Image" presStyleLbl="bgShp" presStyleIdx="0" presStyleCnt="1" custLinFactNeighborX="6079" custLinFactNeighborY="-26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BD940D8-3BA2-44F6-9AA3-F4C35973B94E}" type="pres">
      <dgm:prSet presAssocID="{C425FDFD-7255-423E-B537-6C3F5AB0D576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1A2C9CF-D4FA-4F9B-9FD6-7C7A9D85A7C7}" type="presOf" srcId="{C425FDFD-7255-423E-B537-6C3F5AB0D576}" destId="{EBD940D8-3BA2-44F6-9AA3-F4C35973B94E}" srcOrd="0" destOrd="0" presId="urn:microsoft.com/office/officeart/2008/layout/BendingPictureCaption"/>
    <dgm:cxn modelId="{7E704538-8979-4EF2-A436-1E15B99ECF23}" srcId="{D8AE16CA-45AF-4594-B2E5-3CBB1185CB95}" destId="{C425FDFD-7255-423E-B537-6C3F5AB0D576}" srcOrd="0" destOrd="0" parTransId="{17C593A4-D08C-46AE-9149-D6352ED794B1}" sibTransId="{7B0C951F-AF7E-4F96-88C2-9A988D035B93}"/>
    <dgm:cxn modelId="{4C620AB1-2DB1-4A05-BAF1-51466EE32FEF}" type="presOf" srcId="{D8AE16CA-45AF-4594-B2E5-3CBB1185CB95}" destId="{AE1221BB-D012-4B6B-AAB1-EBD86721F057}" srcOrd="0" destOrd="0" presId="urn:microsoft.com/office/officeart/2008/layout/BendingPictureCaption"/>
    <dgm:cxn modelId="{985DB1E7-BD5B-4D7C-B7DC-0CC2665DC0D7}" type="presParOf" srcId="{AE1221BB-D012-4B6B-AAB1-EBD86721F057}" destId="{7E7018A0-3729-493C-A971-FB9CCC9D8C00}" srcOrd="0" destOrd="0" presId="urn:microsoft.com/office/officeart/2008/layout/BendingPictureCaption"/>
    <dgm:cxn modelId="{04FFB343-3220-4B6E-95B3-A93BC9312FD6}" type="presParOf" srcId="{7E7018A0-3729-493C-A971-FB9CCC9D8C00}" destId="{5715D967-174F-4A76-80E9-1753DA13CBF9}" srcOrd="0" destOrd="0" presId="urn:microsoft.com/office/officeart/2008/layout/BendingPictureCaption"/>
    <dgm:cxn modelId="{00931DB0-E8B7-491C-912C-ADCB23685ACE}" type="presParOf" srcId="{7E7018A0-3729-493C-A971-FB9CCC9D8C00}" destId="{EBD940D8-3BA2-44F6-9AA3-F4C35973B94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AF83DE-22CE-4FE7-9223-4E0879D9E31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550BB1CC-7AD4-447C-AA77-773F7BCF8829}">
      <dgm:prSet phldrT="[Κείμενο]"/>
      <dgm:spPr/>
      <dgm:t>
        <a:bodyPr/>
        <a:lstStyle/>
        <a:p>
          <a:r>
            <a:rPr lang="el-GR" dirty="0" smtClean="0"/>
            <a:t>Θερίζουμε</a:t>
          </a:r>
          <a:endParaRPr lang="el-GR" dirty="0"/>
        </a:p>
      </dgm:t>
    </dgm:pt>
    <dgm:pt modelId="{B707DB4F-7851-46B0-94A5-3B7EE3E28878}" type="parTrans" cxnId="{C0362D05-7C01-4E75-9FFF-AAD05037E039}">
      <dgm:prSet/>
      <dgm:spPr/>
      <dgm:t>
        <a:bodyPr/>
        <a:lstStyle/>
        <a:p>
          <a:endParaRPr lang="el-GR"/>
        </a:p>
      </dgm:t>
    </dgm:pt>
    <dgm:pt modelId="{C78F2FA5-6818-4320-9685-1F483F21265A}" type="sibTrans" cxnId="{C0362D05-7C01-4E75-9FFF-AAD05037E039}">
      <dgm:prSet/>
      <dgm:spPr/>
      <dgm:t>
        <a:bodyPr/>
        <a:lstStyle/>
        <a:p>
          <a:endParaRPr lang="el-GR"/>
        </a:p>
      </dgm:t>
    </dgm:pt>
    <dgm:pt modelId="{81F1A11A-5A97-4290-8CF1-0AB110E862A3}" type="pres">
      <dgm:prSet presAssocID="{05AF83DE-22CE-4FE7-9223-4E0879D9E312}" presName="diagram" presStyleCnt="0">
        <dgm:presLayoutVars>
          <dgm:dir/>
        </dgm:presLayoutVars>
      </dgm:prSet>
      <dgm:spPr/>
    </dgm:pt>
    <dgm:pt modelId="{5E255BC8-7D13-497E-8145-B57E35C1B19B}" type="pres">
      <dgm:prSet presAssocID="{550BB1CC-7AD4-447C-AA77-773F7BCF8829}" presName="composite" presStyleCnt="0"/>
      <dgm:spPr/>
    </dgm:pt>
    <dgm:pt modelId="{5626AE97-D861-4BD5-BE97-D9C2092D49EC}" type="pres">
      <dgm:prSet presAssocID="{550BB1CC-7AD4-447C-AA77-773F7BCF8829}" presName="Image" presStyleLbl="bgShp" presStyleIdx="0" presStyleCnt="1" custLinFactNeighborX="17884" custLinFactNeighborY="-525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8231291-4377-42EA-8299-A59725BA2A3E}" type="pres">
      <dgm:prSet presAssocID="{550BB1CC-7AD4-447C-AA77-773F7BCF882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DC0B484-A6B4-43C9-8145-004A2545BE2E}" type="presOf" srcId="{05AF83DE-22CE-4FE7-9223-4E0879D9E312}" destId="{81F1A11A-5A97-4290-8CF1-0AB110E862A3}" srcOrd="0" destOrd="0" presId="urn:microsoft.com/office/officeart/2008/layout/BendingPictureCaption"/>
    <dgm:cxn modelId="{C0362D05-7C01-4E75-9FFF-AAD05037E039}" srcId="{05AF83DE-22CE-4FE7-9223-4E0879D9E312}" destId="{550BB1CC-7AD4-447C-AA77-773F7BCF8829}" srcOrd="0" destOrd="0" parTransId="{B707DB4F-7851-46B0-94A5-3B7EE3E28878}" sibTransId="{C78F2FA5-6818-4320-9685-1F483F21265A}"/>
    <dgm:cxn modelId="{4124B1C1-6E9D-4FF8-88E4-8D6293A5C29E}" type="presOf" srcId="{550BB1CC-7AD4-447C-AA77-773F7BCF8829}" destId="{88231291-4377-42EA-8299-A59725BA2A3E}" srcOrd="0" destOrd="0" presId="urn:microsoft.com/office/officeart/2008/layout/BendingPictureCaption"/>
    <dgm:cxn modelId="{14441AD0-7312-4E65-8BC2-9ECF545A2842}" type="presParOf" srcId="{81F1A11A-5A97-4290-8CF1-0AB110E862A3}" destId="{5E255BC8-7D13-497E-8145-B57E35C1B19B}" srcOrd="0" destOrd="0" presId="urn:microsoft.com/office/officeart/2008/layout/BendingPictureCaption"/>
    <dgm:cxn modelId="{DE946EFD-2CC0-4916-8AF4-D53442E92698}" type="presParOf" srcId="{5E255BC8-7D13-497E-8145-B57E35C1B19B}" destId="{5626AE97-D861-4BD5-BE97-D9C2092D49EC}" srcOrd="0" destOrd="0" presId="urn:microsoft.com/office/officeart/2008/layout/BendingPictureCaption"/>
    <dgm:cxn modelId="{E04330E4-12EA-463F-A8A8-DA49BB8429D1}" type="presParOf" srcId="{5E255BC8-7D13-497E-8145-B57E35C1B19B}" destId="{88231291-4377-42EA-8299-A59725BA2A3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F664B5-D20E-45A9-A6AC-9FBF632DFC4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</dgm:pt>
    <dgm:pt modelId="{E6B9DAA1-C94F-431F-9E09-9B4558BB64D3}">
      <dgm:prSet phldrT="[Κείμενο]"/>
      <dgm:spPr/>
      <dgm:t>
        <a:bodyPr/>
        <a:lstStyle/>
        <a:p>
          <a:r>
            <a:rPr lang="el-GR" dirty="0" smtClean="0"/>
            <a:t>Εορτασμός Κοιμήσεως</a:t>
          </a:r>
        </a:p>
        <a:p>
          <a:r>
            <a:rPr lang="el-GR" dirty="0" smtClean="0"/>
            <a:t>Παναγίας</a:t>
          </a:r>
          <a:endParaRPr lang="el-GR" dirty="0"/>
        </a:p>
      </dgm:t>
    </dgm:pt>
    <dgm:pt modelId="{40AE770E-85CF-4548-A55E-FAAA725D8398}" type="parTrans" cxnId="{64917BD2-E51C-4948-991F-63E0E23B997C}">
      <dgm:prSet/>
      <dgm:spPr/>
      <dgm:t>
        <a:bodyPr/>
        <a:lstStyle/>
        <a:p>
          <a:endParaRPr lang="el-GR"/>
        </a:p>
      </dgm:t>
    </dgm:pt>
    <dgm:pt modelId="{CD072FD5-4D36-41BB-8AA7-C9D37D504A7B}" type="sibTrans" cxnId="{64917BD2-E51C-4948-991F-63E0E23B997C}">
      <dgm:prSet/>
      <dgm:spPr/>
      <dgm:t>
        <a:bodyPr/>
        <a:lstStyle/>
        <a:p>
          <a:endParaRPr lang="el-GR"/>
        </a:p>
      </dgm:t>
    </dgm:pt>
    <dgm:pt modelId="{F41BA71D-77CF-41F2-BE6C-09684D960765}" type="pres">
      <dgm:prSet presAssocID="{E2F664B5-D20E-45A9-A6AC-9FBF632DFC45}" presName="Name0" presStyleCnt="0">
        <dgm:presLayoutVars>
          <dgm:dir/>
          <dgm:resizeHandles/>
        </dgm:presLayoutVars>
      </dgm:prSet>
      <dgm:spPr/>
    </dgm:pt>
    <dgm:pt modelId="{D1141E5C-5D19-4ABE-82BF-5AF29DAE4DA0}" type="pres">
      <dgm:prSet presAssocID="{E6B9DAA1-C94F-431F-9E09-9B4558BB64D3}" presName="composite" presStyleCnt="0"/>
      <dgm:spPr/>
    </dgm:pt>
    <dgm:pt modelId="{2664F7FE-1AB9-4330-A47E-0A3868504176}" type="pres">
      <dgm:prSet presAssocID="{E6B9DAA1-C94F-431F-9E09-9B4558BB64D3}" presName="rect1" presStyleLbl="bgImgPlace1" presStyleIdx="0" presStyleCnt="1" custLinFactNeighborX="4415" custLinFactNeighborY="171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BB195865-2318-4DB1-B3F4-9C5C4AEE31F6}" type="pres">
      <dgm:prSet presAssocID="{E6B9DAA1-C94F-431F-9E09-9B4558BB64D3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4917BD2-E51C-4948-991F-63E0E23B997C}" srcId="{E2F664B5-D20E-45A9-A6AC-9FBF632DFC45}" destId="{E6B9DAA1-C94F-431F-9E09-9B4558BB64D3}" srcOrd="0" destOrd="0" parTransId="{40AE770E-85CF-4548-A55E-FAAA725D8398}" sibTransId="{CD072FD5-4D36-41BB-8AA7-C9D37D504A7B}"/>
    <dgm:cxn modelId="{D69866C5-AACC-4EC7-9589-0201CEDE3ADA}" type="presOf" srcId="{E2F664B5-D20E-45A9-A6AC-9FBF632DFC45}" destId="{F41BA71D-77CF-41F2-BE6C-09684D960765}" srcOrd="0" destOrd="0" presId="urn:microsoft.com/office/officeart/2008/layout/BendingPictureBlocks"/>
    <dgm:cxn modelId="{EE7D1EDF-3A85-44F6-AFD3-52EE5ACD7B7D}" type="presOf" srcId="{E6B9DAA1-C94F-431F-9E09-9B4558BB64D3}" destId="{BB195865-2318-4DB1-B3F4-9C5C4AEE31F6}" srcOrd="0" destOrd="0" presId="urn:microsoft.com/office/officeart/2008/layout/BendingPictureBlocks"/>
    <dgm:cxn modelId="{DB971092-BC78-4AD7-868A-91AD7E0351E4}" type="presParOf" srcId="{F41BA71D-77CF-41F2-BE6C-09684D960765}" destId="{D1141E5C-5D19-4ABE-82BF-5AF29DAE4DA0}" srcOrd="0" destOrd="0" presId="urn:microsoft.com/office/officeart/2008/layout/BendingPictureBlocks"/>
    <dgm:cxn modelId="{F615384E-CE5A-4502-9CF6-805169233121}" type="presParOf" srcId="{D1141E5C-5D19-4ABE-82BF-5AF29DAE4DA0}" destId="{2664F7FE-1AB9-4330-A47E-0A3868504176}" srcOrd="0" destOrd="0" presId="urn:microsoft.com/office/officeart/2008/layout/BendingPictureBlocks"/>
    <dgm:cxn modelId="{0A09E8E6-F7F3-4B03-BC72-88C2B7992B0F}" type="presParOf" srcId="{D1141E5C-5D19-4ABE-82BF-5AF29DAE4DA0}" destId="{BB195865-2318-4DB1-B3F4-9C5C4AEE31F6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548101-0FAF-49B5-857D-8611AF3CD96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7AE3DB6B-AED5-4597-9E14-387D235C4719}">
      <dgm:prSet phldrT="[Κείμενο]"/>
      <dgm:spPr/>
      <dgm:t>
        <a:bodyPr/>
        <a:lstStyle/>
        <a:p>
          <a:r>
            <a:rPr lang="el-GR" dirty="0" smtClean="0"/>
            <a:t>Ο καιρός χαλάει. Πρωτοβρόχια</a:t>
          </a:r>
          <a:endParaRPr lang="el-GR" dirty="0"/>
        </a:p>
      </dgm:t>
    </dgm:pt>
    <dgm:pt modelId="{74DF259A-5518-46F4-9543-E3E4F82FB185}" type="parTrans" cxnId="{3EBAF0C8-E774-40E7-BFD4-E09292CF0989}">
      <dgm:prSet/>
      <dgm:spPr/>
      <dgm:t>
        <a:bodyPr/>
        <a:lstStyle/>
        <a:p>
          <a:endParaRPr lang="el-GR"/>
        </a:p>
      </dgm:t>
    </dgm:pt>
    <dgm:pt modelId="{1F7CDC6D-EA80-45FB-8B3B-829895BEA46D}" type="sibTrans" cxnId="{3EBAF0C8-E774-40E7-BFD4-E09292CF0989}">
      <dgm:prSet/>
      <dgm:spPr/>
      <dgm:t>
        <a:bodyPr/>
        <a:lstStyle/>
        <a:p>
          <a:endParaRPr lang="el-GR"/>
        </a:p>
      </dgm:t>
    </dgm:pt>
    <dgm:pt modelId="{8B8609DB-847D-45DD-8F11-AD76AE1F2682}" type="pres">
      <dgm:prSet presAssocID="{42548101-0FAF-49B5-857D-8611AF3CD96C}" presName="diagram" presStyleCnt="0">
        <dgm:presLayoutVars>
          <dgm:dir/>
        </dgm:presLayoutVars>
      </dgm:prSet>
      <dgm:spPr/>
    </dgm:pt>
    <dgm:pt modelId="{B8A8E263-C38A-4701-99DE-1E4A4CD00F9C}" type="pres">
      <dgm:prSet presAssocID="{7AE3DB6B-AED5-4597-9E14-387D235C4719}" presName="composite" presStyleCnt="0"/>
      <dgm:spPr/>
    </dgm:pt>
    <dgm:pt modelId="{7C8E2AF0-8B7D-421F-BF51-43AECC55B26E}" type="pres">
      <dgm:prSet presAssocID="{7AE3DB6B-AED5-4597-9E14-387D235C4719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EA5268B-6D76-4853-8FA7-EAD7392A418A}" type="pres">
      <dgm:prSet presAssocID="{7AE3DB6B-AED5-4597-9E14-387D235C4719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DA37813-4E97-462A-AADE-01866C4FB274}" type="presOf" srcId="{7AE3DB6B-AED5-4597-9E14-387D235C4719}" destId="{7EA5268B-6D76-4853-8FA7-EAD7392A418A}" srcOrd="0" destOrd="0" presId="urn:microsoft.com/office/officeart/2008/layout/BendingPictureCaption"/>
    <dgm:cxn modelId="{1B7AB173-83DF-408A-A08D-9A678F1B89D1}" type="presOf" srcId="{42548101-0FAF-49B5-857D-8611AF3CD96C}" destId="{8B8609DB-847D-45DD-8F11-AD76AE1F2682}" srcOrd="0" destOrd="0" presId="urn:microsoft.com/office/officeart/2008/layout/BendingPictureCaption"/>
    <dgm:cxn modelId="{3EBAF0C8-E774-40E7-BFD4-E09292CF0989}" srcId="{42548101-0FAF-49B5-857D-8611AF3CD96C}" destId="{7AE3DB6B-AED5-4597-9E14-387D235C4719}" srcOrd="0" destOrd="0" parTransId="{74DF259A-5518-46F4-9543-E3E4F82FB185}" sibTransId="{1F7CDC6D-EA80-45FB-8B3B-829895BEA46D}"/>
    <dgm:cxn modelId="{E847942F-87ED-4388-A0CF-6D47EF0B1A0F}" type="presParOf" srcId="{8B8609DB-847D-45DD-8F11-AD76AE1F2682}" destId="{B8A8E263-C38A-4701-99DE-1E4A4CD00F9C}" srcOrd="0" destOrd="0" presId="urn:microsoft.com/office/officeart/2008/layout/BendingPictureCaption"/>
    <dgm:cxn modelId="{B69EDAC8-0347-4138-BFB5-513629C84F12}" type="presParOf" srcId="{B8A8E263-C38A-4701-99DE-1E4A4CD00F9C}" destId="{7C8E2AF0-8B7D-421F-BF51-43AECC55B26E}" srcOrd="0" destOrd="0" presId="urn:microsoft.com/office/officeart/2008/layout/BendingPictureCaption"/>
    <dgm:cxn modelId="{53199752-21AE-4B90-9A40-3B1E05B9F791}" type="presParOf" srcId="{B8A8E263-C38A-4701-99DE-1E4A4CD00F9C}" destId="{7EA5268B-6D76-4853-8FA7-EAD7392A418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4BD46D-3AFB-4E3C-B1D4-68631E0165D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DCD53CCF-4E49-4E96-A4B0-822D510F665D}">
      <dgm:prSet phldrT="[Κείμενο]"/>
      <dgm:spPr/>
      <dgm:t>
        <a:bodyPr/>
        <a:lstStyle/>
        <a:p>
          <a:r>
            <a:rPr lang="el-GR" dirty="0" smtClean="0"/>
            <a:t>Ανοίγουν τα σχολεία.</a:t>
          </a:r>
          <a:endParaRPr lang="el-GR" dirty="0"/>
        </a:p>
      </dgm:t>
    </dgm:pt>
    <dgm:pt modelId="{C37F0A21-C505-4FF7-BDB8-0696A7B6F9F6}" type="parTrans" cxnId="{2673AA21-6352-4C98-9E15-D1B8C98C970B}">
      <dgm:prSet/>
      <dgm:spPr/>
      <dgm:t>
        <a:bodyPr/>
        <a:lstStyle/>
        <a:p>
          <a:endParaRPr lang="el-GR"/>
        </a:p>
      </dgm:t>
    </dgm:pt>
    <dgm:pt modelId="{17A310B6-ABFF-45C4-9DA4-CD7163B8CB07}" type="sibTrans" cxnId="{2673AA21-6352-4C98-9E15-D1B8C98C970B}">
      <dgm:prSet/>
      <dgm:spPr/>
      <dgm:t>
        <a:bodyPr/>
        <a:lstStyle/>
        <a:p>
          <a:endParaRPr lang="el-GR"/>
        </a:p>
      </dgm:t>
    </dgm:pt>
    <dgm:pt modelId="{6897F90F-910F-417D-BC23-1DB8E2D45116}" type="pres">
      <dgm:prSet presAssocID="{FC4BD46D-3AFB-4E3C-B1D4-68631E0165DA}" presName="diagram" presStyleCnt="0">
        <dgm:presLayoutVars>
          <dgm:dir/>
        </dgm:presLayoutVars>
      </dgm:prSet>
      <dgm:spPr/>
    </dgm:pt>
    <dgm:pt modelId="{A866020B-5849-4551-95BA-C520D1E9416B}" type="pres">
      <dgm:prSet presAssocID="{DCD53CCF-4E49-4E96-A4B0-822D510F665D}" presName="composite" presStyleCnt="0"/>
      <dgm:spPr/>
    </dgm:pt>
    <dgm:pt modelId="{9B701DDA-300D-470E-826E-2F73452EC935}" type="pres">
      <dgm:prSet presAssocID="{DCD53CCF-4E49-4E96-A4B0-822D510F665D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20A6886F-C2D1-4F9F-97A8-57E4589F6C5E}" type="pres">
      <dgm:prSet presAssocID="{DCD53CCF-4E49-4E96-A4B0-822D510F665D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673AA21-6352-4C98-9E15-D1B8C98C970B}" srcId="{FC4BD46D-3AFB-4E3C-B1D4-68631E0165DA}" destId="{DCD53CCF-4E49-4E96-A4B0-822D510F665D}" srcOrd="0" destOrd="0" parTransId="{C37F0A21-C505-4FF7-BDB8-0696A7B6F9F6}" sibTransId="{17A310B6-ABFF-45C4-9DA4-CD7163B8CB07}"/>
    <dgm:cxn modelId="{A5C4F64E-F5E4-4AFD-B96A-E741114646DE}" type="presOf" srcId="{FC4BD46D-3AFB-4E3C-B1D4-68631E0165DA}" destId="{6897F90F-910F-417D-BC23-1DB8E2D45116}" srcOrd="0" destOrd="0" presId="urn:microsoft.com/office/officeart/2008/layout/BendingPictureCaption"/>
    <dgm:cxn modelId="{5493984B-A173-45B4-A76B-99E71822605C}" type="presOf" srcId="{DCD53CCF-4E49-4E96-A4B0-822D510F665D}" destId="{20A6886F-C2D1-4F9F-97A8-57E4589F6C5E}" srcOrd="0" destOrd="0" presId="urn:microsoft.com/office/officeart/2008/layout/BendingPictureCaption"/>
    <dgm:cxn modelId="{3880FA7E-FFAC-4C88-8CF5-65DB43658E49}" type="presParOf" srcId="{6897F90F-910F-417D-BC23-1DB8E2D45116}" destId="{A866020B-5849-4551-95BA-C520D1E9416B}" srcOrd="0" destOrd="0" presId="urn:microsoft.com/office/officeart/2008/layout/BendingPictureCaption"/>
    <dgm:cxn modelId="{843803C0-F9E9-4A5A-B83D-21950658F9A1}" type="presParOf" srcId="{A866020B-5849-4551-95BA-C520D1E9416B}" destId="{9B701DDA-300D-470E-826E-2F73452EC935}" srcOrd="0" destOrd="0" presId="urn:microsoft.com/office/officeart/2008/layout/BendingPictureCaption"/>
    <dgm:cxn modelId="{A0A025B0-9B51-426B-A57C-B7FCE565C0EC}" type="presParOf" srcId="{A866020B-5849-4551-95BA-C520D1E9416B}" destId="{20A6886F-C2D1-4F9F-97A8-57E4589F6C5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6BF97E-3C9D-4E07-951F-6749794C9E4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FE35A98-3AE2-4A69-BD5B-3931424DC15C}">
      <dgm:prSet phldrT="[Κείμενο]"/>
      <dgm:spPr/>
      <dgm:t>
        <a:bodyPr/>
        <a:lstStyle/>
        <a:p>
          <a:r>
            <a:rPr lang="el-GR" dirty="0" smtClean="0"/>
            <a:t>Φεύγουν τα αποδημητικά πουλιά.</a:t>
          </a:r>
          <a:endParaRPr lang="el-GR" dirty="0"/>
        </a:p>
      </dgm:t>
    </dgm:pt>
    <dgm:pt modelId="{B8E1F48C-020B-4690-83F9-97EF62322C31}" type="parTrans" cxnId="{6E0BF793-3B39-440F-A3AC-F264BD7A4949}">
      <dgm:prSet/>
      <dgm:spPr/>
      <dgm:t>
        <a:bodyPr/>
        <a:lstStyle/>
        <a:p>
          <a:endParaRPr lang="el-GR"/>
        </a:p>
      </dgm:t>
    </dgm:pt>
    <dgm:pt modelId="{3C4DF072-9F19-425E-9439-1034E175B655}" type="sibTrans" cxnId="{6E0BF793-3B39-440F-A3AC-F264BD7A4949}">
      <dgm:prSet/>
      <dgm:spPr/>
      <dgm:t>
        <a:bodyPr/>
        <a:lstStyle/>
        <a:p>
          <a:endParaRPr lang="el-GR"/>
        </a:p>
      </dgm:t>
    </dgm:pt>
    <dgm:pt modelId="{6289AA23-14F7-48AC-ABFD-C80A0B058556}" type="pres">
      <dgm:prSet presAssocID="{1A6BF97E-3C9D-4E07-951F-6749794C9E4B}" presName="diagram" presStyleCnt="0">
        <dgm:presLayoutVars>
          <dgm:dir/>
        </dgm:presLayoutVars>
      </dgm:prSet>
      <dgm:spPr/>
    </dgm:pt>
    <dgm:pt modelId="{77452AF2-2470-49E7-94E4-CDFE1D7F5D64}" type="pres">
      <dgm:prSet presAssocID="{0FE35A98-3AE2-4A69-BD5B-3931424DC15C}" presName="composite" presStyleCnt="0"/>
      <dgm:spPr/>
    </dgm:pt>
    <dgm:pt modelId="{CDB914CC-E8BE-4926-85AB-3C22A30E49C4}" type="pres">
      <dgm:prSet presAssocID="{0FE35A98-3AE2-4A69-BD5B-3931424DC15C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5A294EDA-3535-4A0E-8F29-5FF7CC6DE4A6}" type="pres">
      <dgm:prSet presAssocID="{0FE35A98-3AE2-4A69-BD5B-3931424DC15C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E0BF793-3B39-440F-A3AC-F264BD7A4949}" srcId="{1A6BF97E-3C9D-4E07-951F-6749794C9E4B}" destId="{0FE35A98-3AE2-4A69-BD5B-3931424DC15C}" srcOrd="0" destOrd="0" parTransId="{B8E1F48C-020B-4690-83F9-97EF62322C31}" sibTransId="{3C4DF072-9F19-425E-9439-1034E175B655}"/>
    <dgm:cxn modelId="{F06E9A7A-A0C9-48F0-9718-70EB068BB2C0}" type="presOf" srcId="{1A6BF97E-3C9D-4E07-951F-6749794C9E4B}" destId="{6289AA23-14F7-48AC-ABFD-C80A0B058556}" srcOrd="0" destOrd="0" presId="urn:microsoft.com/office/officeart/2008/layout/BendingPictureCaption"/>
    <dgm:cxn modelId="{9A6143C8-150D-404D-BE07-96BF3509293C}" type="presOf" srcId="{0FE35A98-3AE2-4A69-BD5B-3931424DC15C}" destId="{5A294EDA-3535-4A0E-8F29-5FF7CC6DE4A6}" srcOrd="0" destOrd="0" presId="urn:microsoft.com/office/officeart/2008/layout/BendingPictureCaption"/>
    <dgm:cxn modelId="{9B96CD89-8839-4CEB-B205-F07C94857E84}" type="presParOf" srcId="{6289AA23-14F7-48AC-ABFD-C80A0B058556}" destId="{77452AF2-2470-49E7-94E4-CDFE1D7F5D64}" srcOrd="0" destOrd="0" presId="urn:microsoft.com/office/officeart/2008/layout/BendingPictureCaption"/>
    <dgm:cxn modelId="{ACF28CE0-00C3-43C1-BAEE-250390698C0B}" type="presParOf" srcId="{77452AF2-2470-49E7-94E4-CDFE1D7F5D64}" destId="{CDB914CC-E8BE-4926-85AB-3C22A30E49C4}" srcOrd="0" destOrd="0" presId="urn:microsoft.com/office/officeart/2008/layout/BendingPictureCaption"/>
    <dgm:cxn modelId="{EE54CB08-69BC-4416-A3BC-B146051E88DC}" type="presParOf" srcId="{77452AF2-2470-49E7-94E4-CDFE1D7F5D64}" destId="{5A294EDA-3535-4A0E-8F29-5FF7CC6DE4A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F0F3046-B2CD-42F3-98E6-4828937A7D3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34A4C3AE-3BFD-42AC-B80F-F6F1897E3EB4}">
      <dgm:prSet phldrT="[Κείμενο]"/>
      <dgm:spPr/>
      <dgm:t>
        <a:bodyPr/>
        <a:lstStyle/>
        <a:p>
          <a:r>
            <a:rPr lang="el-GR" dirty="0" smtClean="0"/>
            <a:t>Πέφτουν τα φύλλα.</a:t>
          </a:r>
          <a:endParaRPr lang="el-GR" dirty="0"/>
        </a:p>
      </dgm:t>
    </dgm:pt>
    <dgm:pt modelId="{1300F2C5-931D-4030-839C-8A9AFB63B506}" type="parTrans" cxnId="{6D65311A-65B2-4BF4-BAA8-F852ED264D83}">
      <dgm:prSet/>
      <dgm:spPr/>
      <dgm:t>
        <a:bodyPr/>
        <a:lstStyle/>
        <a:p>
          <a:endParaRPr lang="el-GR"/>
        </a:p>
      </dgm:t>
    </dgm:pt>
    <dgm:pt modelId="{92410DE1-7E73-44E6-827D-350148D1F4CA}" type="sibTrans" cxnId="{6D65311A-65B2-4BF4-BAA8-F852ED264D83}">
      <dgm:prSet/>
      <dgm:spPr/>
      <dgm:t>
        <a:bodyPr/>
        <a:lstStyle/>
        <a:p>
          <a:endParaRPr lang="el-GR"/>
        </a:p>
      </dgm:t>
    </dgm:pt>
    <dgm:pt modelId="{90549D80-875E-4849-A123-E9A818FFA1A3}" type="pres">
      <dgm:prSet presAssocID="{1F0F3046-B2CD-42F3-98E6-4828937A7D3D}" presName="diagram" presStyleCnt="0">
        <dgm:presLayoutVars>
          <dgm:dir/>
        </dgm:presLayoutVars>
      </dgm:prSet>
      <dgm:spPr/>
    </dgm:pt>
    <dgm:pt modelId="{75FFB5FA-7F65-4290-BBC6-F7A6D67EB9FF}" type="pres">
      <dgm:prSet presAssocID="{34A4C3AE-3BFD-42AC-B80F-F6F1897E3EB4}" presName="composite" presStyleCnt="0"/>
      <dgm:spPr/>
    </dgm:pt>
    <dgm:pt modelId="{FC6325FA-51CA-4557-8AE0-A4CD87F3B2C2}" type="pres">
      <dgm:prSet presAssocID="{34A4C3AE-3BFD-42AC-B80F-F6F1897E3EB4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D0078E4-720C-44F9-9644-DAB223D14A3B}" type="pres">
      <dgm:prSet presAssocID="{34A4C3AE-3BFD-42AC-B80F-F6F1897E3EB4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92E0C43-87E8-4AD6-AA38-293D9AEFDD55}" type="presOf" srcId="{34A4C3AE-3BFD-42AC-B80F-F6F1897E3EB4}" destId="{4D0078E4-720C-44F9-9644-DAB223D14A3B}" srcOrd="0" destOrd="0" presId="urn:microsoft.com/office/officeart/2008/layout/BendingPictureCaption"/>
    <dgm:cxn modelId="{5716C004-9390-4E3A-BE13-1BDB8390FE5E}" type="presOf" srcId="{1F0F3046-B2CD-42F3-98E6-4828937A7D3D}" destId="{90549D80-875E-4849-A123-E9A818FFA1A3}" srcOrd="0" destOrd="0" presId="urn:microsoft.com/office/officeart/2008/layout/BendingPictureCaption"/>
    <dgm:cxn modelId="{6D65311A-65B2-4BF4-BAA8-F852ED264D83}" srcId="{1F0F3046-B2CD-42F3-98E6-4828937A7D3D}" destId="{34A4C3AE-3BFD-42AC-B80F-F6F1897E3EB4}" srcOrd="0" destOrd="0" parTransId="{1300F2C5-931D-4030-839C-8A9AFB63B506}" sibTransId="{92410DE1-7E73-44E6-827D-350148D1F4CA}"/>
    <dgm:cxn modelId="{DB6A4CB7-0F58-4982-9D76-2CCD773000E8}" type="presParOf" srcId="{90549D80-875E-4849-A123-E9A818FFA1A3}" destId="{75FFB5FA-7F65-4290-BBC6-F7A6D67EB9FF}" srcOrd="0" destOrd="0" presId="urn:microsoft.com/office/officeart/2008/layout/BendingPictureCaption"/>
    <dgm:cxn modelId="{6AA2FCBE-C6A9-4D12-B078-0291F0033960}" type="presParOf" srcId="{75FFB5FA-7F65-4290-BBC6-F7A6D67EB9FF}" destId="{FC6325FA-51CA-4557-8AE0-A4CD87F3B2C2}" srcOrd="0" destOrd="0" presId="urn:microsoft.com/office/officeart/2008/layout/BendingPictureCaption"/>
    <dgm:cxn modelId="{6FC34CC1-7828-495E-BC52-C8423A5BE678}" type="presParOf" srcId="{75FFB5FA-7F65-4290-BBC6-F7A6D67EB9FF}" destId="{4D0078E4-720C-44F9-9644-DAB223D14A3B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A29A9-BAA3-4C15-8807-10A3FE5659D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A977A662-0020-4E9D-8296-2BF3C1FA57F8}">
      <dgm:prSet phldrT="[Κείμενο]"/>
      <dgm:spPr/>
      <dgm:t>
        <a:bodyPr/>
        <a:lstStyle/>
        <a:p>
          <a:r>
            <a:rPr lang="el-GR" dirty="0" smtClean="0"/>
            <a:t>Έχει όμως ακόμα κρύο και βρέχει.</a:t>
          </a:r>
          <a:endParaRPr lang="el-GR" dirty="0"/>
        </a:p>
      </dgm:t>
    </dgm:pt>
    <dgm:pt modelId="{DB2C1E84-8DDF-4FDD-87AE-F3C7535B8069}" type="parTrans" cxnId="{DBF7FAAE-79E4-4ED0-8AB7-060FC6955219}">
      <dgm:prSet/>
      <dgm:spPr/>
      <dgm:t>
        <a:bodyPr/>
        <a:lstStyle/>
        <a:p>
          <a:endParaRPr lang="el-GR"/>
        </a:p>
      </dgm:t>
    </dgm:pt>
    <dgm:pt modelId="{330F480D-6FE7-4041-AA8E-3CEE32AC71CA}" type="sibTrans" cxnId="{DBF7FAAE-79E4-4ED0-8AB7-060FC6955219}">
      <dgm:prSet/>
      <dgm:spPr/>
      <dgm:t>
        <a:bodyPr/>
        <a:lstStyle/>
        <a:p>
          <a:endParaRPr lang="el-GR"/>
        </a:p>
      </dgm:t>
    </dgm:pt>
    <dgm:pt modelId="{891809C4-AE57-4B53-B8DC-2EA8A4CBB2A9}" type="pres">
      <dgm:prSet presAssocID="{263A29A9-BAA3-4C15-8807-10A3FE5659DD}" presName="diagram" presStyleCnt="0">
        <dgm:presLayoutVars>
          <dgm:dir/>
        </dgm:presLayoutVars>
      </dgm:prSet>
      <dgm:spPr/>
    </dgm:pt>
    <dgm:pt modelId="{16C350B2-D02E-4284-9146-96D97768C7DB}" type="pres">
      <dgm:prSet presAssocID="{A977A662-0020-4E9D-8296-2BF3C1FA57F8}" presName="composite" presStyleCnt="0"/>
      <dgm:spPr/>
    </dgm:pt>
    <dgm:pt modelId="{1E97E692-6FB1-4804-B90D-D275DB913BD0}" type="pres">
      <dgm:prSet presAssocID="{A977A662-0020-4E9D-8296-2BF3C1FA57F8}" presName="Image" presStyleLbl="bgShp" presStyleIdx="0" presStyleCnt="1" custLinFactNeighborX="104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8074A0E-C117-4A49-AEF2-14E92A64B246}" type="pres">
      <dgm:prSet presAssocID="{A977A662-0020-4E9D-8296-2BF3C1FA57F8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13A0E51-D7E8-46D6-913B-D540FCA53A3F}" type="presOf" srcId="{263A29A9-BAA3-4C15-8807-10A3FE5659DD}" destId="{891809C4-AE57-4B53-B8DC-2EA8A4CBB2A9}" srcOrd="0" destOrd="0" presId="urn:microsoft.com/office/officeart/2008/layout/BendingPictureCaption"/>
    <dgm:cxn modelId="{DBF7FAAE-79E4-4ED0-8AB7-060FC6955219}" srcId="{263A29A9-BAA3-4C15-8807-10A3FE5659DD}" destId="{A977A662-0020-4E9D-8296-2BF3C1FA57F8}" srcOrd="0" destOrd="0" parTransId="{DB2C1E84-8DDF-4FDD-87AE-F3C7535B8069}" sibTransId="{330F480D-6FE7-4041-AA8E-3CEE32AC71CA}"/>
    <dgm:cxn modelId="{3DCBA1FD-E166-4D1B-A06A-513633C2AE40}" type="presOf" srcId="{A977A662-0020-4E9D-8296-2BF3C1FA57F8}" destId="{78074A0E-C117-4A49-AEF2-14E92A64B246}" srcOrd="0" destOrd="0" presId="urn:microsoft.com/office/officeart/2008/layout/BendingPictureCaption"/>
    <dgm:cxn modelId="{0256688A-57F2-4574-B4B3-F57FE2A81345}" type="presParOf" srcId="{891809C4-AE57-4B53-B8DC-2EA8A4CBB2A9}" destId="{16C350B2-D02E-4284-9146-96D97768C7DB}" srcOrd="0" destOrd="0" presId="urn:microsoft.com/office/officeart/2008/layout/BendingPictureCaption"/>
    <dgm:cxn modelId="{40B8875C-8795-4486-AD2A-9C530E06FEE8}" type="presParOf" srcId="{16C350B2-D02E-4284-9146-96D97768C7DB}" destId="{1E97E692-6FB1-4804-B90D-D275DB913BD0}" srcOrd="0" destOrd="0" presId="urn:microsoft.com/office/officeart/2008/layout/BendingPictureCaption"/>
    <dgm:cxn modelId="{42BA8441-5B49-4321-8963-D051CE6CC387}" type="presParOf" srcId="{16C350B2-D02E-4284-9146-96D97768C7DB}" destId="{78074A0E-C117-4A49-AEF2-14E92A64B24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094745-0406-45F8-98DD-E785DBD711F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45CDF9D-614F-4ABD-A3B9-10F0AD15C098}">
      <dgm:prSet phldrT="[Κείμενο]"/>
      <dgm:spPr/>
      <dgm:t>
        <a:bodyPr/>
        <a:lstStyle/>
        <a:p>
          <a:r>
            <a:rPr lang="el-GR" dirty="0" smtClean="0"/>
            <a:t>28</a:t>
          </a:r>
          <a:r>
            <a:rPr lang="el-GR" baseline="30000" dirty="0" smtClean="0"/>
            <a:t>η</a:t>
          </a:r>
          <a:r>
            <a:rPr lang="el-GR" dirty="0" smtClean="0"/>
            <a:t> Οκτωβρίου</a:t>
          </a:r>
          <a:endParaRPr lang="el-GR" dirty="0"/>
        </a:p>
      </dgm:t>
    </dgm:pt>
    <dgm:pt modelId="{8FAD8250-3CE7-4EC9-A2FF-F65796463552}" type="parTrans" cxnId="{843621A6-9BED-4190-BB32-9552675AC760}">
      <dgm:prSet/>
      <dgm:spPr/>
      <dgm:t>
        <a:bodyPr/>
        <a:lstStyle/>
        <a:p>
          <a:endParaRPr lang="el-GR"/>
        </a:p>
      </dgm:t>
    </dgm:pt>
    <dgm:pt modelId="{6D53BE34-E33B-48CA-8208-4EBC14F194BE}" type="sibTrans" cxnId="{843621A6-9BED-4190-BB32-9552675AC760}">
      <dgm:prSet/>
      <dgm:spPr/>
      <dgm:t>
        <a:bodyPr/>
        <a:lstStyle/>
        <a:p>
          <a:endParaRPr lang="el-GR"/>
        </a:p>
      </dgm:t>
    </dgm:pt>
    <dgm:pt modelId="{E76EAFF2-7013-4B11-8725-7D221420DF69}" type="pres">
      <dgm:prSet presAssocID="{DC094745-0406-45F8-98DD-E785DBD711FA}" presName="diagram" presStyleCnt="0">
        <dgm:presLayoutVars>
          <dgm:dir/>
        </dgm:presLayoutVars>
      </dgm:prSet>
      <dgm:spPr/>
    </dgm:pt>
    <dgm:pt modelId="{704E67D1-C8CD-4B43-85E6-F9E1963C4123}" type="pres">
      <dgm:prSet presAssocID="{B45CDF9D-614F-4ABD-A3B9-10F0AD15C098}" presName="composite" presStyleCnt="0"/>
      <dgm:spPr/>
    </dgm:pt>
    <dgm:pt modelId="{FD944AF8-44DB-4D75-92B8-56EC4473425B}" type="pres">
      <dgm:prSet presAssocID="{B45CDF9D-614F-4ABD-A3B9-10F0AD15C098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AF5C034-627F-41F1-A065-0A6557C00F8F}" type="pres">
      <dgm:prSet presAssocID="{B45CDF9D-614F-4ABD-A3B9-10F0AD15C098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99C10FE-B088-4CA2-A76E-9021C253B508}" type="presOf" srcId="{DC094745-0406-45F8-98DD-E785DBD711FA}" destId="{E76EAFF2-7013-4B11-8725-7D221420DF69}" srcOrd="0" destOrd="0" presId="urn:microsoft.com/office/officeart/2008/layout/BendingPictureCaption"/>
    <dgm:cxn modelId="{843621A6-9BED-4190-BB32-9552675AC760}" srcId="{DC094745-0406-45F8-98DD-E785DBD711FA}" destId="{B45CDF9D-614F-4ABD-A3B9-10F0AD15C098}" srcOrd="0" destOrd="0" parTransId="{8FAD8250-3CE7-4EC9-A2FF-F65796463552}" sibTransId="{6D53BE34-E33B-48CA-8208-4EBC14F194BE}"/>
    <dgm:cxn modelId="{17288E23-B2D9-4490-B47A-E0BEE0A1DFC3}" type="presOf" srcId="{B45CDF9D-614F-4ABD-A3B9-10F0AD15C098}" destId="{8AF5C034-627F-41F1-A065-0A6557C00F8F}" srcOrd="0" destOrd="0" presId="urn:microsoft.com/office/officeart/2008/layout/BendingPictureCaption"/>
    <dgm:cxn modelId="{79FE74E0-ADCD-400D-9A39-1578928C2FFF}" type="presParOf" srcId="{E76EAFF2-7013-4B11-8725-7D221420DF69}" destId="{704E67D1-C8CD-4B43-85E6-F9E1963C4123}" srcOrd="0" destOrd="0" presId="urn:microsoft.com/office/officeart/2008/layout/BendingPictureCaption"/>
    <dgm:cxn modelId="{9AF6EB50-B6CB-4420-8111-AE421B945FDB}" type="presParOf" srcId="{704E67D1-C8CD-4B43-85E6-F9E1963C4123}" destId="{FD944AF8-44DB-4D75-92B8-56EC4473425B}" srcOrd="0" destOrd="0" presId="urn:microsoft.com/office/officeart/2008/layout/BendingPictureCaption"/>
    <dgm:cxn modelId="{F1A701A0-3DB2-4C42-BB58-6DD2AAC31B88}" type="presParOf" srcId="{704E67D1-C8CD-4B43-85E6-F9E1963C4123}" destId="{8AF5C034-627F-41F1-A065-0A6557C00F8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27D13B5-C4A9-4366-AEE0-9BCB4438E14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F00C271D-102A-432F-99B5-9152EA8709E1}">
      <dgm:prSet phldrT="[Κείμενο]"/>
      <dgm:spPr/>
      <dgm:t>
        <a:bodyPr/>
        <a:lstStyle/>
        <a:p>
          <a:r>
            <a:rPr lang="el-GR" dirty="0" smtClean="0"/>
            <a:t>Όργωμα- σπορά</a:t>
          </a:r>
          <a:endParaRPr lang="el-GR" dirty="0"/>
        </a:p>
      </dgm:t>
    </dgm:pt>
    <dgm:pt modelId="{E5C1441B-1809-4C24-8414-BBEAE355D5A7}" type="parTrans" cxnId="{622FB7B2-1465-48A4-B6F8-4ADDCB180849}">
      <dgm:prSet/>
      <dgm:spPr/>
      <dgm:t>
        <a:bodyPr/>
        <a:lstStyle/>
        <a:p>
          <a:endParaRPr lang="el-GR"/>
        </a:p>
      </dgm:t>
    </dgm:pt>
    <dgm:pt modelId="{3CDA6B56-EF04-4937-844A-6076D96E7D66}" type="sibTrans" cxnId="{622FB7B2-1465-48A4-B6F8-4ADDCB180849}">
      <dgm:prSet/>
      <dgm:spPr/>
      <dgm:t>
        <a:bodyPr/>
        <a:lstStyle/>
        <a:p>
          <a:endParaRPr lang="el-GR"/>
        </a:p>
      </dgm:t>
    </dgm:pt>
    <dgm:pt modelId="{64AED1F5-6F86-40C7-B442-41F1F7454161}" type="pres">
      <dgm:prSet presAssocID="{127D13B5-C4A9-4366-AEE0-9BCB4438E142}" presName="diagram" presStyleCnt="0">
        <dgm:presLayoutVars>
          <dgm:dir/>
        </dgm:presLayoutVars>
      </dgm:prSet>
      <dgm:spPr/>
    </dgm:pt>
    <dgm:pt modelId="{B872B89B-CBC0-478F-A319-EE41431D723E}" type="pres">
      <dgm:prSet presAssocID="{F00C271D-102A-432F-99B5-9152EA8709E1}" presName="composite" presStyleCnt="0"/>
      <dgm:spPr/>
    </dgm:pt>
    <dgm:pt modelId="{A9FEFB8F-F92F-44F1-A594-0552781BDE81}" type="pres">
      <dgm:prSet presAssocID="{F00C271D-102A-432F-99B5-9152EA8709E1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947D383-F0CA-4B01-88D1-14D2BF5664DA}" type="pres">
      <dgm:prSet presAssocID="{F00C271D-102A-432F-99B5-9152EA8709E1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51EE931-1E23-42C5-B38A-2ABA1745D9CE}" type="presOf" srcId="{F00C271D-102A-432F-99B5-9152EA8709E1}" destId="{B947D383-F0CA-4B01-88D1-14D2BF5664DA}" srcOrd="0" destOrd="0" presId="urn:microsoft.com/office/officeart/2008/layout/BendingPictureCaption"/>
    <dgm:cxn modelId="{6ADFAE2A-CEEB-4D90-B792-1218015B7686}" type="presOf" srcId="{127D13B5-C4A9-4366-AEE0-9BCB4438E142}" destId="{64AED1F5-6F86-40C7-B442-41F1F7454161}" srcOrd="0" destOrd="0" presId="urn:microsoft.com/office/officeart/2008/layout/BendingPictureCaption"/>
    <dgm:cxn modelId="{622FB7B2-1465-48A4-B6F8-4ADDCB180849}" srcId="{127D13B5-C4A9-4366-AEE0-9BCB4438E142}" destId="{F00C271D-102A-432F-99B5-9152EA8709E1}" srcOrd="0" destOrd="0" parTransId="{E5C1441B-1809-4C24-8414-BBEAE355D5A7}" sibTransId="{3CDA6B56-EF04-4937-844A-6076D96E7D66}"/>
    <dgm:cxn modelId="{BAB7865F-9F55-40D4-87DE-BE2FEC6FDE86}" type="presParOf" srcId="{64AED1F5-6F86-40C7-B442-41F1F7454161}" destId="{B872B89B-CBC0-478F-A319-EE41431D723E}" srcOrd="0" destOrd="0" presId="urn:microsoft.com/office/officeart/2008/layout/BendingPictureCaption"/>
    <dgm:cxn modelId="{41C3922F-6724-44F8-B4BC-89B0F37C5981}" type="presParOf" srcId="{B872B89B-CBC0-478F-A319-EE41431D723E}" destId="{A9FEFB8F-F92F-44F1-A594-0552781BDE81}" srcOrd="0" destOrd="0" presId="urn:microsoft.com/office/officeart/2008/layout/BendingPictureCaption"/>
    <dgm:cxn modelId="{1773E083-97DD-46DF-BC83-30C76D284113}" type="presParOf" srcId="{B872B89B-CBC0-478F-A319-EE41431D723E}" destId="{B947D383-F0CA-4B01-88D1-14D2BF5664D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1313E28-AA51-4ECC-9A25-46D28C6C920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590549E-EAC8-427F-AAE4-DB72366F88A8}">
      <dgm:prSet phldrT="[Κείμενο]"/>
      <dgm:spPr/>
      <dgm:t>
        <a:bodyPr/>
        <a:lstStyle/>
        <a:p>
          <a:r>
            <a:rPr lang="el-GR" dirty="0" err="1" smtClean="0"/>
            <a:t>Λιομάζεμα</a:t>
          </a:r>
          <a:endParaRPr lang="el-GR" dirty="0"/>
        </a:p>
      </dgm:t>
    </dgm:pt>
    <dgm:pt modelId="{6CAA3ACF-32F3-4933-8E3F-48B229D4BE7F}" type="parTrans" cxnId="{6BB3EB62-9607-48B9-B3AA-E77832BF6301}">
      <dgm:prSet/>
      <dgm:spPr/>
      <dgm:t>
        <a:bodyPr/>
        <a:lstStyle/>
        <a:p>
          <a:endParaRPr lang="el-GR"/>
        </a:p>
      </dgm:t>
    </dgm:pt>
    <dgm:pt modelId="{AEF3282E-6A44-4024-AD69-AF81D380CFC1}" type="sibTrans" cxnId="{6BB3EB62-9607-48B9-B3AA-E77832BF6301}">
      <dgm:prSet/>
      <dgm:spPr/>
      <dgm:t>
        <a:bodyPr/>
        <a:lstStyle/>
        <a:p>
          <a:endParaRPr lang="el-GR"/>
        </a:p>
      </dgm:t>
    </dgm:pt>
    <dgm:pt modelId="{E85AB6FD-FFBA-4680-8497-99D91BB44ABE}" type="pres">
      <dgm:prSet presAssocID="{01313E28-AA51-4ECC-9A25-46D28C6C920F}" presName="diagram" presStyleCnt="0">
        <dgm:presLayoutVars>
          <dgm:dir/>
        </dgm:presLayoutVars>
      </dgm:prSet>
      <dgm:spPr/>
    </dgm:pt>
    <dgm:pt modelId="{D1C52ED7-9C1E-4909-9E6C-0D5B979A665C}" type="pres">
      <dgm:prSet presAssocID="{4590549E-EAC8-427F-AAE4-DB72366F88A8}" presName="composite" presStyleCnt="0"/>
      <dgm:spPr/>
    </dgm:pt>
    <dgm:pt modelId="{A051A962-0122-4EAE-81A3-CF997A7915BE}" type="pres">
      <dgm:prSet presAssocID="{4590549E-EAC8-427F-AAE4-DB72366F88A8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A294C7B-19C2-4BB3-B7F9-E0440017D1F7}" type="pres">
      <dgm:prSet presAssocID="{4590549E-EAC8-427F-AAE4-DB72366F88A8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E64E8F-373C-4820-867A-DCAD662A4B22}" type="presOf" srcId="{4590549E-EAC8-427F-AAE4-DB72366F88A8}" destId="{CA294C7B-19C2-4BB3-B7F9-E0440017D1F7}" srcOrd="0" destOrd="0" presId="urn:microsoft.com/office/officeart/2008/layout/BendingPictureCaption"/>
    <dgm:cxn modelId="{9F1EB765-FED0-4CA0-B029-B6A80641792A}" type="presOf" srcId="{01313E28-AA51-4ECC-9A25-46D28C6C920F}" destId="{E85AB6FD-FFBA-4680-8497-99D91BB44ABE}" srcOrd="0" destOrd="0" presId="urn:microsoft.com/office/officeart/2008/layout/BendingPictureCaption"/>
    <dgm:cxn modelId="{6BB3EB62-9607-48B9-B3AA-E77832BF6301}" srcId="{01313E28-AA51-4ECC-9A25-46D28C6C920F}" destId="{4590549E-EAC8-427F-AAE4-DB72366F88A8}" srcOrd="0" destOrd="0" parTransId="{6CAA3ACF-32F3-4933-8E3F-48B229D4BE7F}" sibTransId="{AEF3282E-6A44-4024-AD69-AF81D380CFC1}"/>
    <dgm:cxn modelId="{9249C7E0-7034-4D2C-A9E0-0AF1B9E1687A}" type="presParOf" srcId="{E85AB6FD-FFBA-4680-8497-99D91BB44ABE}" destId="{D1C52ED7-9C1E-4909-9E6C-0D5B979A665C}" srcOrd="0" destOrd="0" presId="urn:microsoft.com/office/officeart/2008/layout/BendingPictureCaption"/>
    <dgm:cxn modelId="{0B6368E1-F1CB-460B-BA36-7AA420922AFC}" type="presParOf" srcId="{D1C52ED7-9C1E-4909-9E6C-0D5B979A665C}" destId="{A051A962-0122-4EAE-81A3-CF997A7915BE}" srcOrd="0" destOrd="0" presId="urn:microsoft.com/office/officeart/2008/layout/BendingPictureCaption"/>
    <dgm:cxn modelId="{38CC9D53-E848-4263-8322-60DA0000AE35}" type="presParOf" srcId="{D1C52ED7-9C1E-4909-9E6C-0D5B979A665C}" destId="{CA294C7B-19C2-4BB3-B7F9-E0440017D1F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B9A269C-C64F-46D8-BDC1-C70F899CC28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D1CDE158-704C-4B1E-AF3E-DBCADC0CC98B}">
      <dgm:prSet phldrT="[Κείμενο]"/>
      <dgm:spPr/>
      <dgm:t>
        <a:bodyPr/>
        <a:lstStyle/>
        <a:p>
          <a:r>
            <a:rPr lang="el-GR" dirty="0" smtClean="0"/>
            <a:t>Φθινοπωρινά φρούτα</a:t>
          </a:r>
          <a:endParaRPr lang="el-GR" dirty="0"/>
        </a:p>
      </dgm:t>
    </dgm:pt>
    <dgm:pt modelId="{A19DECD4-883B-4FEE-A198-29D3B35BAF13}" type="parTrans" cxnId="{1B91F4E1-91B0-4A22-A4E1-B1439A8A08F6}">
      <dgm:prSet/>
      <dgm:spPr/>
      <dgm:t>
        <a:bodyPr/>
        <a:lstStyle/>
        <a:p>
          <a:endParaRPr lang="el-GR"/>
        </a:p>
      </dgm:t>
    </dgm:pt>
    <dgm:pt modelId="{CDD95052-CF49-4080-B4B6-F9D93713B2A9}" type="sibTrans" cxnId="{1B91F4E1-91B0-4A22-A4E1-B1439A8A08F6}">
      <dgm:prSet/>
      <dgm:spPr/>
      <dgm:t>
        <a:bodyPr/>
        <a:lstStyle/>
        <a:p>
          <a:endParaRPr lang="el-GR"/>
        </a:p>
      </dgm:t>
    </dgm:pt>
    <dgm:pt modelId="{1CA4BDAD-506C-4EB3-94ED-B4EEC327D6C5}" type="pres">
      <dgm:prSet presAssocID="{FB9A269C-C64F-46D8-BDC1-C70F899CC285}" presName="Name0" presStyleCnt="0">
        <dgm:presLayoutVars>
          <dgm:dir/>
          <dgm:resizeHandles val="exact"/>
        </dgm:presLayoutVars>
      </dgm:prSet>
      <dgm:spPr/>
    </dgm:pt>
    <dgm:pt modelId="{A63EC5E8-18DE-4D9D-A3A1-AF79CFA266A8}" type="pres">
      <dgm:prSet presAssocID="{D1CDE158-704C-4B1E-AF3E-DBCADC0CC98B}" presName="composite" presStyleCnt="0"/>
      <dgm:spPr/>
    </dgm:pt>
    <dgm:pt modelId="{DDBBAABB-018B-4660-940D-59008E0149EB}" type="pres">
      <dgm:prSet presAssocID="{D1CDE158-704C-4B1E-AF3E-DBCADC0CC98B}" presName="rect1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B2D17F1-9A5D-4B80-BCA3-E2A2820B9241}" type="pres">
      <dgm:prSet presAssocID="{D1CDE158-704C-4B1E-AF3E-DBCADC0CC98B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E37B823-745A-4CF8-90EB-83CFC6019DDE}" type="presOf" srcId="{D1CDE158-704C-4B1E-AF3E-DBCADC0CC98B}" destId="{DB2D17F1-9A5D-4B80-BCA3-E2A2820B9241}" srcOrd="0" destOrd="0" presId="urn:microsoft.com/office/officeart/2008/layout/BendingPictureCaptionList"/>
    <dgm:cxn modelId="{E91DB96A-DA1E-442A-8D55-9ACDB1204F83}" type="presOf" srcId="{FB9A269C-C64F-46D8-BDC1-C70F899CC285}" destId="{1CA4BDAD-506C-4EB3-94ED-B4EEC327D6C5}" srcOrd="0" destOrd="0" presId="urn:microsoft.com/office/officeart/2008/layout/BendingPictureCaptionList"/>
    <dgm:cxn modelId="{1B91F4E1-91B0-4A22-A4E1-B1439A8A08F6}" srcId="{FB9A269C-C64F-46D8-BDC1-C70F899CC285}" destId="{D1CDE158-704C-4B1E-AF3E-DBCADC0CC98B}" srcOrd="0" destOrd="0" parTransId="{A19DECD4-883B-4FEE-A198-29D3B35BAF13}" sibTransId="{CDD95052-CF49-4080-B4B6-F9D93713B2A9}"/>
    <dgm:cxn modelId="{07F59110-E28C-407E-BB72-639CD1BDE1A6}" type="presParOf" srcId="{1CA4BDAD-506C-4EB3-94ED-B4EEC327D6C5}" destId="{A63EC5E8-18DE-4D9D-A3A1-AF79CFA266A8}" srcOrd="0" destOrd="0" presId="urn:microsoft.com/office/officeart/2008/layout/BendingPictureCaptionList"/>
    <dgm:cxn modelId="{70E2721E-86D0-4352-9E39-9FB70A53C508}" type="presParOf" srcId="{A63EC5E8-18DE-4D9D-A3A1-AF79CFA266A8}" destId="{DDBBAABB-018B-4660-940D-59008E0149EB}" srcOrd="0" destOrd="0" presId="urn:microsoft.com/office/officeart/2008/layout/BendingPictureCaptionList"/>
    <dgm:cxn modelId="{019AF9EF-F8A1-4AB5-A189-7FE605D3F776}" type="presParOf" srcId="{A63EC5E8-18DE-4D9D-A3A1-AF79CFA266A8}" destId="{DB2D17F1-9A5D-4B80-BCA3-E2A2820B924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BF7CC59-8819-48B1-BF52-02906E88853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7232F7C0-B2F6-408E-B6F4-D90FE84FCDCF}">
      <dgm:prSet phldrT="[Κείμενο]"/>
      <dgm:spPr/>
      <dgm:t>
        <a:bodyPr/>
        <a:lstStyle/>
        <a:p>
          <a:r>
            <a:rPr lang="el-GR" dirty="0" smtClean="0"/>
            <a:t>Κάνει κρύο. Χιονίζει</a:t>
          </a:r>
          <a:endParaRPr lang="el-GR" dirty="0"/>
        </a:p>
      </dgm:t>
    </dgm:pt>
    <dgm:pt modelId="{3968DAAF-1772-451E-8E03-DC05553AACC7}" type="parTrans" cxnId="{95D0F57D-D4D8-4820-9851-EE1D17D5F3CB}">
      <dgm:prSet/>
      <dgm:spPr/>
      <dgm:t>
        <a:bodyPr/>
        <a:lstStyle/>
        <a:p>
          <a:endParaRPr lang="el-GR"/>
        </a:p>
      </dgm:t>
    </dgm:pt>
    <dgm:pt modelId="{F73A1177-CE0D-4D14-9795-C8423D189F31}" type="sibTrans" cxnId="{95D0F57D-D4D8-4820-9851-EE1D17D5F3CB}">
      <dgm:prSet/>
      <dgm:spPr/>
      <dgm:t>
        <a:bodyPr/>
        <a:lstStyle/>
        <a:p>
          <a:endParaRPr lang="el-GR"/>
        </a:p>
      </dgm:t>
    </dgm:pt>
    <dgm:pt modelId="{DB29F27C-1C0B-4807-A9AE-462C1AB106AB}" type="pres">
      <dgm:prSet presAssocID="{8BF7CC59-8819-48B1-BF52-02906E888538}" presName="diagram" presStyleCnt="0">
        <dgm:presLayoutVars>
          <dgm:dir/>
        </dgm:presLayoutVars>
      </dgm:prSet>
      <dgm:spPr/>
    </dgm:pt>
    <dgm:pt modelId="{F6F16D6A-BB46-4FA8-9A8B-36D436D6FAEC}" type="pres">
      <dgm:prSet presAssocID="{7232F7C0-B2F6-408E-B6F4-D90FE84FCDCF}" presName="composite" presStyleCnt="0"/>
      <dgm:spPr/>
    </dgm:pt>
    <dgm:pt modelId="{884980BE-69B4-49DA-8BFA-32C0E4502496}" type="pres">
      <dgm:prSet presAssocID="{7232F7C0-B2F6-408E-B6F4-D90FE84FCDCF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817A4A0-7444-4064-9D42-D2B2FE92FEF6}" type="pres">
      <dgm:prSet presAssocID="{7232F7C0-B2F6-408E-B6F4-D90FE84FCDCF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E4B939A-859E-4E93-937F-54C80F627691}" type="presOf" srcId="{7232F7C0-B2F6-408E-B6F4-D90FE84FCDCF}" destId="{1817A4A0-7444-4064-9D42-D2B2FE92FEF6}" srcOrd="0" destOrd="0" presId="urn:microsoft.com/office/officeart/2008/layout/BendingPictureCaption"/>
    <dgm:cxn modelId="{95D0F57D-D4D8-4820-9851-EE1D17D5F3CB}" srcId="{8BF7CC59-8819-48B1-BF52-02906E888538}" destId="{7232F7C0-B2F6-408E-B6F4-D90FE84FCDCF}" srcOrd="0" destOrd="0" parTransId="{3968DAAF-1772-451E-8E03-DC05553AACC7}" sibTransId="{F73A1177-CE0D-4D14-9795-C8423D189F31}"/>
    <dgm:cxn modelId="{6829725C-90F7-4F0D-8213-2EE8EA5F22F4}" type="presOf" srcId="{8BF7CC59-8819-48B1-BF52-02906E888538}" destId="{DB29F27C-1C0B-4807-A9AE-462C1AB106AB}" srcOrd="0" destOrd="0" presId="urn:microsoft.com/office/officeart/2008/layout/BendingPictureCaption"/>
    <dgm:cxn modelId="{0155AF52-3FF4-42EA-BD45-02904FD5C482}" type="presParOf" srcId="{DB29F27C-1C0B-4807-A9AE-462C1AB106AB}" destId="{F6F16D6A-BB46-4FA8-9A8B-36D436D6FAEC}" srcOrd="0" destOrd="0" presId="urn:microsoft.com/office/officeart/2008/layout/BendingPictureCaption"/>
    <dgm:cxn modelId="{DE2F3909-A037-41DB-8B88-0A503166D962}" type="presParOf" srcId="{F6F16D6A-BB46-4FA8-9A8B-36D436D6FAEC}" destId="{884980BE-69B4-49DA-8BFA-32C0E4502496}" srcOrd="0" destOrd="0" presId="urn:microsoft.com/office/officeart/2008/layout/BendingPictureCaption"/>
    <dgm:cxn modelId="{0CB19315-8A05-44B5-A29F-5A7AFA04B18E}" type="presParOf" srcId="{F6F16D6A-BB46-4FA8-9A8B-36D436D6FAEC}" destId="{1817A4A0-7444-4064-9D42-D2B2FE92FEF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225684F-277D-4E50-9DC6-55939454159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5408B6A-20E7-49EC-9361-FE674052AE77}">
      <dgm:prSet phldrT="[Κείμενο]"/>
      <dgm:spPr/>
      <dgm:t>
        <a:bodyPr/>
        <a:lstStyle/>
        <a:p>
          <a:r>
            <a:rPr lang="el-GR" dirty="0" smtClean="0"/>
            <a:t>Φοράμε χοντρά ρούχα.</a:t>
          </a:r>
          <a:endParaRPr lang="el-GR" dirty="0"/>
        </a:p>
      </dgm:t>
    </dgm:pt>
    <dgm:pt modelId="{A3F88F54-5A55-4909-BF0C-FE984026172E}" type="parTrans" cxnId="{ACEB1AD4-A601-498D-AD34-1C8EE314410C}">
      <dgm:prSet/>
      <dgm:spPr/>
      <dgm:t>
        <a:bodyPr/>
        <a:lstStyle/>
        <a:p>
          <a:endParaRPr lang="el-GR"/>
        </a:p>
      </dgm:t>
    </dgm:pt>
    <dgm:pt modelId="{EDCFC2E4-837E-4A91-A7B9-7B906CBF63B2}" type="sibTrans" cxnId="{ACEB1AD4-A601-498D-AD34-1C8EE314410C}">
      <dgm:prSet/>
      <dgm:spPr/>
      <dgm:t>
        <a:bodyPr/>
        <a:lstStyle/>
        <a:p>
          <a:endParaRPr lang="el-GR"/>
        </a:p>
      </dgm:t>
    </dgm:pt>
    <dgm:pt modelId="{C8CEFE64-F0E0-45F7-A729-BDA8B12DB52A}" type="pres">
      <dgm:prSet presAssocID="{0225684F-277D-4E50-9DC6-559394541592}" presName="diagram" presStyleCnt="0">
        <dgm:presLayoutVars>
          <dgm:dir/>
        </dgm:presLayoutVars>
      </dgm:prSet>
      <dgm:spPr/>
    </dgm:pt>
    <dgm:pt modelId="{FCB88B49-11E4-4A1C-873C-D4E390A95C07}" type="pres">
      <dgm:prSet presAssocID="{05408B6A-20E7-49EC-9361-FE674052AE77}" presName="composite" presStyleCnt="0"/>
      <dgm:spPr/>
    </dgm:pt>
    <dgm:pt modelId="{1A3C7737-8880-45F6-A53E-8DF0B0BE68E7}" type="pres">
      <dgm:prSet presAssocID="{05408B6A-20E7-49EC-9361-FE674052AE77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04A86CD-66F1-4D98-A79A-15A8C581951A}" type="pres">
      <dgm:prSet presAssocID="{05408B6A-20E7-49EC-9361-FE674052AE77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F2B0E9B-5D23-464E-A174-F0423F79B785}" type="presOf" srcId="{0225684F-277D-4E50-9DC6-559394541592}" destId="{C8CEFE64-F0E0-45F7-A729-BDA8B12DB52A}" srcOrd="0" destOrd="0" presId="urn:microsoft.com/office/officeart/2008/layout/BendingPictureCaption"/>
    <dgm:cxn modelId="{325816EB-C83F-4ABA-B05B-5AED8952D54A}" type="presOf" srcId="{05408B6A-20E7-49EC-9361-FE674052AE77}" destId="{A04A86CD-66F1-4D98-A79A-15A8C581951A}" srcOrd="0" destOrd="0" presId="urn:microsoft.com/office/officeart/2008/layout/BendingPictureCaption"/>
    <dgm:cxn modelId="{ACEB1AD4-A601-498D-AD34-1C8EE314410C}" srcId="{0225684F-277D-4E50-9DC6-559394541592}" destId="{05408B6A-20E7-49EC-9361-FE674052AE77}" srcOrd="0" destOrd="0" parTransId="{A3F88F54-5A55-4909-BF0C-FE984026172E}" sibTransId="{EDCFC2E4-837E-4A91-A7B9-7B906CBF63B2}"/>
    <dgm:cxn modelId="{417EDCE9-0A31-4163-95BB-D6B378ACAAF9}" type="presParOf" srcId="{C8CEFE64-F0E0-45F7-A729-BDA8B12DB52A}" destId="{FCB88B49-11E4-4A1C-873C-D4E390A95C07}" srcOrd="0" destOrd="0" presId="urn:microsoft.com/office/officeart/2008/layout/BendingPictureCaption"/>
    <dgm:cxn modelId="{1FFC419F-0AD7-497C-838D-60A9705676F3}" type="presParOf" srcId="{FCB88B49-11E4-4A1C-873C-D4E390A95C07}" destId="{1A3C7737-8880-45F6-A53E-8DF0B0BE68E7}" srcOrd="0" destOrd="0" presId="urn:microsoft.com/office/officeart/2008/layout/BendingPictureCaption"/>
    <dgm:cxn modelId="{E8556479-1356-4AB6-B16B-B51989B81A5A}" type="presParOf" srcId="{FCB88B49-11E4-4A1C-873C-D4E390A95C07}" destId="{A04A86CD-66F1-4D98-A79A-15A8C581951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5F1F60F-A262-46D7-BC36-3246464B6314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16FE7C12-3523-4496-9068-3A482DABFA14}">
      <dgm:prSet phldrT="[Κείμενο]"/>
      <dgm:spPr/>
      <dgm:t>
        <a:bodyPr/>
        <a:lstStyle/>
        <a:p>
          <a:r>
            <a:rPr lang="el-GR" dirty="0" smtClean="0"/>
            <a:t>Για να ζεσταθούμε ανάβουμε μέσα θέρμανσης.</a:t>
          </a:r>
          <a:endParaRPr lang="el-GR" dirty="0"/>
        </a:p>
      </dgm:t>
    </dgm:pt>
    <dgm:pt modelId="{32938BB2-C32A-4088-9A6A-A56A40CFF85B}" type="parTrans" cxnId="{F823CC16-D34F-4013-8409-982EFAEB2077}">
      <dgm:prSet/>
      <dgm:spPr/>
      <dgm:t>
        <a:bodyPr/>
        <a:lstStyle/>
        <a:p>
          <a:endParaRPr lang="el-GR"/>
        </a:p>
      </dgm:t>
    </dgm:pt>
    <dgm:pt modelId="{EDB2B6A4-DE48-4906-9395-B91E9F44F4C2}" type="sibTrans" cxnId="{F823CC16-D34F-4013-8409-982EFAEB2077}">
      <dgm:prSet/>
      <dgm:spPr/>
      <dgm:t>
        <a:bodyPr/>
        <a:lstStyle/>
        <a:p>
          <a:endParaRPr lang="el-GR"/>
        </a:p>
      </dgm:t>
    </dgm:pt>
    <dgm:pt modelId="{FA973EC0-EB17-44DD-991D-510596B9279B}" type="pres">
      <dgm:prSet presAssocID="{05F1F60F-A262-46D7-BC36-3246464B6314}" presName="diagram" presStyleCnt="0">
        <dgm:presLayoutVars>
          <dgm:dir/>
        </dgm:presLayoutVars>
      </dgm:prSet>
      <dgm:spPr/>
    </dgm:pt>
    <dgm:pt modelId="{FC5B1986-73A9-4136-8495-FED8B4D3DC75}" type="pres">
      <dgm:prSet presAssocID="{16FE7C12-3523-4496-9068-3A482DABFA14}" presName="composite" presStyleCnt="0"/>
      <dgm:spPr/>
    </dgm:pt>
    <dgm:pt modelId="{7EDEE3F1-EF65-4248-8E2C-501A05414FA4}" type="pres">
      <dgm:prSet presAssocID="{16FE7C12-3523-4496-9068-3A482DABFA14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0AADB25-4D3A-4AD5-B1FB-D41C5466BBEF}" type="pres">
      <dgm:prSet presAssocID="{16FE7C12-3523-4496-9068-3A482DABFA14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0D03B02-AF5B-4BC8-BC59-A9069CDBB6F0}" type="presOf" srcId="{16FE7C12-3523-4496-9068-3A482DABFA14}" destId="{90AADB25-4D3A-4AD5-B1FB-D41C5466BBEF}" srcOrd="0" destOrd="0" presId="urn:microsoft.com/office/officeart/2008/layout/BendingPictureCaption"/>
    <dgm:cxn modelId="{F823CC16-D34F-4013-8409-982EFAEB2077}" srcId="{05F1F60F-A262-46D7-BC36-3246464B6314}" destId="{16FE7C12-3523-4496-9068-3A482DABFA14}" srcOrd="0" destOrd="0" parTransId="{32938BB2-C32A-4088-9A6A-A56A40CFF85B}" sibTransId="{EDB2B6A4-DE48-4906-9395-B91E9F44F4C2}"/>
    <dgm:cxn modelId="{CBC87C72-40AF-47DD-83ED-EF53F4DC5899}" type="presOf" srcId="{05F1F60F-A262-46D7-BC36-3246464B6314}" destId="{FA973EC0-EB17-44DD-991D-510596B9279B}" srcOrd="0" destOrd="0" presId="urn:microsoft.com/office/officeart/2008/layout/BendingPictureCaption"/>
    <dgm:cxn modelId="{C3A3A0F4-8DD4-477C-9F52-FC6ECBD2F50E}" type="presParOf" srcId="{FA973EC0-EB17-44DD-991D-510596B9279B}" destId="{FC5B1986-73A9-4136-8495-FED8B4D3DC75}" srcOrd="0" destOrd="0" presId="urn:microsoft.com/office/officeart/2008/layout/BendingPictureCaption"/>
    <dgm:cxn modelId="{190D1668-7BF2-4146-A5C4-D1CC1A84E953}" type="presParOf" srcId="{FC5B1986-73A9-4136-8495-FED8B4D3DC75}" destId="{7EDEE3F1-EF65-4248-8E2C-501A05414FA4}" srcOrd="0" destOrd="0" presId="urn:microsoft.com/office/officeart/2008/layout/BendingPictureCaption"/>
    <dgm:cxn modelId="{F4D13695-A28A-405E-8DD0-110566DDA213}" type="presParOf" srcId="{FC5B1986-73A9-4136-8495-FED8B4D3DC75}" destId="{90AADB25-4D3A-4AD5-B1FB-D41C5466BBE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872B456-8FCC-4336-AA22-ED878C56709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AD58236-ED72-4710-88AB-6194CB99EF28}">
      <dgm:prSet phldrT="[Κείμενο]"/>
      <dgm:spPr/>
      <dgm:t>
        <a:bodyPr/>
        <a:lstStyle/>
        <a:p>
          <a:r>
            <a:rPr lang="el-GR" dirty="0" smtClean="0"/>
            <a:t>Έρχονται τα Χριστούγεννα και η Πρωτοχρονιά.</a:t>
          </a:r>
          <a:endParaRPr lang="el-GR" dirty="0"/>
        </a:p>
      </dgm:t>
    </dgm:pt>
    <dgm:pt modelId="{CEDFD7BC-34AE-459F-BD69-38ABEAE745B8}" type="parTrans" cxnId="{F921D969-0AC9-4FE4-A919-6D6943833971}">
      <dgm:prSet/>
      <dgm:spPr/>
      <dgm:t>
        <a:bodyPr/>
        <a:lstStyle/>
        <a:p>
          <a:endParaRPr lang="el-GR"/>
        </a:p>
      </dgm:t>
    </dgm:pt>
    <dgm:pt modelId="{05570D3F-08DA-47AE-B42C-51ECDF16F651}" type="sibTrans" cxnId="{F921D969-0AC9-4FE4-A919-6D6943833971}">
      <dgm:prSet/>
      <dgm:spPr/>
      <dgm:t>
        <a:bodyPr/>
        <a:lstStyle/>
        <a:p>
          <a:endParaRPr lang="el-GR"/>
        </a:p>
      </dgm:t>
    </dgm:pt>
    <dgm:pt modelId="{B651FE4C-A304-4AA9-B963-675136BDF7BC}" type="pres">
      <dgm:prSet presAssocID="{F872B456-8FCC-4336-AA22-ED878C567098}" presName="diagram" presStyleCnt="0">
        <dgm:presLayoutVars>
          <dgm:dir/>
        </dgm:presLayoutVars>
      </dgm:prSet>
      <dgm:spPr/>
    </dgm:pt>
    <dgm:pt modelId="{A6255F61-C8E0-49E2-858C-C0E009A89974}" type="pres">
      <dgm:prSet presAssocID="{8AD58236-ED72-4710-88AB-6194CB99EF28}" presName="composite" presStyleCnt="0"/>
      <dgm:spPr/>
    </dgm:pt>
    <dgm:pt modelId="{A0F69404-9C47-410F-8784-DA659C793736}" type="pres">
      <dgm:prSet presAssocID="{8AD58236-ED72-4710-88AB-6194CB99EF28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BEEE933-0598-4F81-B619-417EF40BD6E3}" type="pres">
      <dgm:prSet presAssocID="{8AD58236-ED72-4710-88AB-6194CB99EF28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921D969-0AC9-4FE4-A919-6D6943833971}" srcId="{F872B456-8FCC-4336-AA22-ED878C567098}" destId="{8AD58236-ED72-4710-88AB-6194CB99EF28}" srcOrd="0" destOrd="0" parTransId="{CEDFD7BC-34AE-459F-BD69-38ABEAE745B8}" sibTransId="{05570D3F-08DA-47AE-B42C-51ECDF16F651}"/>
    <dgm:cxn modelId="{FF81296B-590D-4217-8D9B-BAC2A6BC38EA}" type="presOf" srcId="{F872B456-8FCC-4336-AA22-ED878C567098}" destId="{B651FE4C-A304-4AA9-B963-675136BDF7BC}" srcOrd="0" destOrd="0" presId="urn:microsoft.com/office/officeart/2008/layout/BendingPictureCaption"/>
    <dgm:cxn modelId="{AC34972D-237A-495F-832B-D791C4C907C9}" type="presOf" srcId="{8AD58236-ED72-4710-88AB-6194CB99EF28}" destId="{7BEEE933-0598-4F81-B619-417EF40BD6E3}" srcOrd="0" destOrd="0" presId="urn:microsoft.com/office/officeart/2008/layout/BendingPictureCaption"/>
    <dgm:cxn modelId="{C9E15820-78A6-479B-9166-B72D61C7D853}" type="presParOf" srcId="{B651FE4C-A304-4AA9-B963-675136BDF7BC}" destId="{A6255F61-C8E0-49E2-858C-C0E009A89974}" srcOrd="0" destOrd="0" presId="urn:microsoft.com/office/officeart/2008/layout/BendingPictureCaption"/>
    <dgm:cxn modelId="{43EA4E3F-BB7F-46C8-8CB9-3970F2EA23BC}" type="presParOf" srcId="{A6255F61-C8E0-49E2-858C-C0E009A89974}" destId="{A0F69404-9C47-410F-8784-DA659C793736}" srcOrd="0" destOrd="0" presId="urn:microsoft.com/office/officeart/2008/layout/BendingPictureCaption"/>
    <dgm:cxn modelId="{7B1643D9-11EB-40AD-8CE9-1F9F0A904178}" type="presParOf" srcId="{A6255F61-C8E0-49E2-858C-C0E009A89974}" destId="{7BEEE933-0598-4F81-B619-417EF40BD6E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5EE3473-A75B-4281-80D9-4EDB38B201E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D918806-70EB-45BC-B006-FF3EE0EBA4E2}">
      <dgm:prSet phldrT="[Κείμενο]"/>
      <dgm:spPr/>
      <dgm:t>
        <a:bodyPr/>
        <a:lstStyle/>
        <a:p>
          <a:r>
            <a:rPr lang="el-GR" dirty="0" smtClean="0"/>
            <a:t>Φρούτα Χειμώνα</a:t>
          </a:r>
          <a:endParaRPr lang="el-GR" dirty="0"/>
        </a:p>
      </dgm:t>
    </dgm:pt>
    <dgm:pt modelId="{7AC32502-57A6-4799-A7BE-821536E199DF}" type="parTrans" cxnId="{A6E0AF23-F52A-42DC-B6AB-067A6A649903}">
      <dgm:prSet/>
      <dgm:spPr/>
      <dgm:t>
        <a:bodyPr/>
        <a:lstStyle/>
        <a:p>
          <a:endParaRPr lang="el-GR"/>
        </a:p>
      </dgm:t>
    </dgm:pt>
    <dgm:pt modelId="{08E9BAC6-A932-4E29-9F1B-7D516D9ADC78}" type="sibTrans" cxnId="{A6E0AF23-F52A-42DC-B6AB-067A6A649903}">
      <dgm:prSet/>
      <dgm:spPr/>
      <dgm:t>
        <a:bodyPr/>
        <a:lstStyle/>
        <a:p>
          <a:endParaRPr lang="el-GR"/>
        </a:p>
      </dgm:t>
    </dgm:pt>
    <dgm:pt modelId="{DEF265F6-0058-4AF8-96BB-4288FE5F9E6A}" type="pres">
      <dgm:prSet presAssocID="{75EE3473-A75B-4281-80D9-4EDB38B201E8}" presName="diagram" presStyleCnt="0">
        <dgm:presLayoutVars>
          <dgm:dir/>
        </dgm:presLayoutVars>
      </dgm:prSet>
      <dgm:spPr/>
    </dgm:pt>
    <dgm:pt modelId="{F685917D-A446-42AC-AE92-E6E1ACCAA7DC}" type="pres">
      <dgm:prSet presAssocID="{8D918806-70EB-45BC-B006-FF3EE0EBA4E2}" presName="composite" presStyleCnt="0"/>
      <dgm:spPr/>
    </dgm:pt>
    <dgm:pt modelId="{124348E5-6FFE-45FE-84B1-D3BCA4F77EFD}" type="pres">
      <dgm:prSet presAssocID="{8D918806-70EB-45BC-B006-FF3EE0EBA4E2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0591DB1-7CD7-4801-9C4D-36ABEB9C395D}" type="pres">
      <dgm:prSet presAssocID="{8D918806-70EB-45BC-B006-FF3EE0EBA4E2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2EE4CE3-4E53-43EB-80F7-54C3E64C6302}" type="presOf" srcId="{75EE3473-A75B-4281-80D9-4EDB38B201E8}" destId="{DEF265F6-0058-4AF8-96BB-4288FE5F9E6A}" srcOrd="0" destOrd="0" presId="urn:microsoft.com/office/officeart/2008/layout/BendingPictureCaption"/>
    <dgm:cxn modelId="{76F5D1A1-6FC3-47DD-BC2F-734EA2AD98CD}" type="presOf" srcId="{8D918806-70EB-45BC-B006-FF3EE0EBA4E2}" destId="{60591DB1-7CD7-4801-9C4D-36ABEB9C395D}" srcOrd="0" destOrd="0" presId="urn:microsoft.com/office/officeart/2008/layout/BendingPictureCaption"/>
    <dgm:cxn modelId="{A6E0AF23-F52A-42DC-B6AB-067A6A649903}" srcId="{75EE3473-A75B-4281-80D9-4EDB38B201E8}" destId="{8D918806-70EB-45BC-B006-FF3EE0EBA4E2}" srcOrd="0" destOrd="0" parTransId="{7AC32502-57A6-4799-A7BE-821536E199DF}" sibTransId="{08E9BAC6-A932-4E29-9F1B-7D516D9ADC78}"/>
    <dgm:cxn modelId="{859BBDEC-8FB1-4648-BD2A-C65CBAA33BD3}" type="presParOf" srcId="{DEF265F6-0058-4AF8-96BB-4288FE5F9E6A}" destId="{F685917D-A446-42AC-AE92-E6E1ACCAA7DC}" srcOrd="0" destOrd="0" presId="urn:microsoft.com/office/officeart/2008/layout/BendingPictureCaption"/>
    <dgm:cxn modelId="{79F13801-08DC-4DDA-95A0-0F4EEA38CAFE}" type="presParOf" srcId="{F685917D-A446-42AC-AE92-E6E1ACCAA7DC}" destId="{124348E5-6FFE-45FE-84B1-D3BCA4F77EFD}" srcOrd="0" destOrd="0" presId="urn:microsoft.com/office/officeart/2008/layout/BendingPictureCaption"/>
    <dgm:cxn modelId="{F890F626-766F-47A2-B28E-9A122AF1782B}" type="presParOf" srcId="{F685917D-A446-42AC-AE92-E6E1ACCAA7DC}" destId="{60591DB1-7CD7-4801-9C4D-36ABEB9C395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1A62EF5-725C-47DA-AED8-D22F28ED31E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D42B383D-6806-466C-AFEF-99C2D219BCEB}">
      <dgm:prSet phldrT="[Κείμενο]"/>
      <dgm:spPr/>
      <dgm:t>
        <a:bodyPr/>
        <a:lstStyle/>
        <a:p>
          <a:r>
            <a:rPr lang="el-GR" dirty="0" smtClean="0"/>
            <a:t>Κάποια ζώα πέφτουν σε χειμέριο ύπνο</a:t>
          </a:r>
          <a:endParaRPr lang="el-GR" dirty="0"/>
        </a:p>
      </dgm:t>
    </dgm:pt>
    <dgm:pt modelId="{7549D984-A204-404B-BAD2-46382CC45E88}" type="parTrans" cxnId="{B498AF85-E57B-45EF-8975-C0E051E5EDAC}">
      <dgm:prSet/>
      <dgm:spPr/>
      <dgm:t>
        <a:bodyPr/>
        <a:lstStyle/>
        <a:p>
          <a:endParaRPr lang="el-GR"/>
        </a:p>
      </dgm:t>
    </dgm:pt>
    <dgm:pt modelId="{F55FFD2D-4E12-4FE1-9852-873E1F12E264}" type="sibTrans" cxnId="{B498AF85-E57B-45EF-8975-C0E051E5EDAC}">
      <dgm:prSet/>
      <dgm:spPr/>
      <dgm:t>
        <a:bodyPr/>
        <a:lstStyle/>
        <a:p>
          <a:endParaRPr lang="el-GR"/>
        </a:p>
      </dgm:t>
    </dgm:pt>
    <dgm:pt modelId="{CFC7162D-5BF4-4E6D-ABE3-6B03C106415C}" type="pres">
      <dgm:prSet presAssocID="{01A62EF5-725C-47DA-AED8-D22F28ED31E8}" presName="diagram" presStyleCnt="0">
        <dgm:presLayoutVars>
          <dgm:dir/>
        </dgm:presLayoutVars>
      </dgm:prSet>
      <dgm:spPr/>
    </dgm:pt>
    <dgm:pt modelId="{FFC680DC-F22C-4DAA-BAB7-B4588EEBDB28}" type="pres">
      <dgm:prSet presAssocID="{D42B383D-6806-466C-AFEF-99C2D219BCEB}" presName="composite" presStyleCnt="0"/>
      <dgm:spPr/>
    </dgm:pt>
    <dgm:pt modelId="{DD611B1B-1DED-4F67-9240-BF9C02A7F7BF}" type="pres">
      <dgm:prSet presAssocID="{D42B383D-6806-466C-AFEF-99C2D219BCEB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612619D3-8C8C-4C52-9EA2-C5CE218A96FD}" type="pres">
      <dgm:prSet presAssocID="{D42B383D-6806-466C-AFEF-99C2D219BCEB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498AF85-E57B-45EF-8975-C0E051E5EDAC}" srcId="{01A62EF5-725C-47DA-AED8-D22F28ED31E8}" destId="{D42B383D-6806-466C-AFEF-99C2D219BCEB}" srcOrd="0" destOrd="0" parTransId="{7549D984-A204-404B-BAD2-46382CC45E88}" sibTransId="{F55FFD2D-4E12-4FE1-9852-873E1F12E264}"/>
    <dgm:cxn modelId="{18A23B29-DB0F-4C20-8DFB-9A58CE1D8F02}" type="presOf" srcId="{01A62EF5-725C-47DA-AED8-D22F28ED31E8}" destId="{CFC7162D-5BF4-4E6D-ABE3-6B03C106415C}" srcOrd="0" destOrd="0" presId="urn:microsoft.com/office/officeart/2008/layout/BendingPictureCaption"/>
    <dgm:cxn modelId="{84355602-5456-44FC-9FF1-C752CDBEC4D9}" type="presOf" srcId="{D42B383D-6806-466C-AFEF-99C2D219BCEB}" destId="{612619D3-8C8C-4C52-9EA2-C5CE218A96FD}" srcOrd="0" destOrd="0" presId="urn:microsoft.com/office/officeart/2008/layout/BendingPictureCaption"/>
    <dgm:cxn modelId="{9CDC7F52-CECD-4B1A-8872-23B3D65AF934}" type="presParOf" srcId="{CFC7162D-5BF4-4E6D-ABE3-6B03C106415C}" destId="{FFC680DC-F22C-4DAA-BAB7-B4588EEBDB28}" srcOrd="0" destOrd="0" presId="urn:microsoft.com/office/officeart/2008/layout/BendingPictureCaption"/>
    <dgm:cxn modelId="{C513A72E-EEC9-40C5-80DB-BE1B8D95519D}" type="presParOf" srcId="{FFC680DC-F22C-4DAA-BAB7-B4588EEBDB28}" destId="{DD611B1B-1DED-4F67-9240-BF9C02A7F7BF}" srcOrd="0" destOrd="0" presId="urn:microsoft.com/office/officeart/2008/layout/BendingPictureCaption"/>
    <dgm:cxn modelId="{ADD24E09-053D-413A-AF08-8AE4AFCF76C9}" type="presParOf" srcId="{FFC680DC-F22C-4DAA-BAB7-B4588EEBDB28}" destId="{612619D3-8C8C-4C52-9EA2-C5CE218A96F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F572C-16A4-4EE5-B0F3-7016DD58850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A126691D-A1FB-4A8C-9985-F27C5D0A37EB}">
      <dgm:prSet phldrT="[Κείμενο]"/>
      <dgm:spPr/>
      <dgm:t>
        <a:bodyPr/>
        <a:lstStyle/>
        <a:p>
          <a:r>
            <a:rPr lang="el-GR" dirty="0" smtClean="0"/>
            <a:t>Τα αποδημητικά πουλιά επιστρέφουν.</a:t>
          </a:r>
          <a:endParaRPr lang="el-GR" dirty="0"/>
        </a:p>
      </dgm:t>
    </dgm:pt>
    <dgm:pt modelId="{B8EE01A8-2D64-4493-9AA2-B3961488F69A}" type="parTrans" cxnId="{DBEE9AA5-C8DF-45F3-8CCF-EA4C3158B992}">
      <dgm:prSet/>
      <dgm:spPr/>
      <dgm:t>
        <a:bodyPr/>
        <a:lstStyle/>
        <a:p>
          <a:endParaRPr lang="el-GR"/>
        </a:p>
      </dgm:t>
    </dgm:pt>
    <dgm:pt modelId="{48F144B7-5604-43B8-97CF-908A3B73BF4E}" type="sibTrans" cxnId="{DBEE9AA5-C8DF-45F3-8CCF-EA4C3158B992}">
      <dgm:prSet/>
      <dgm:spPr/>
      <dgm:t>
        <a:bodyPr/>
        <a:lstStyle/>
        <a:p>
          <a:endParaRPr lang="el-GR"/>
        </a:p>
      </dgm:t>
    </dgm:pt>
    <dgm:pt modelId="{10FBA952-3D1F-4CCA-8E32-DF2C671CA84B}" type="pres">
      <dgm:prSet presAssocID="{9AFF572C-16A4-4EE5-B0F3-7016DD58850A}" presName="diagram" presStyleCnt="0">
        <dgm:presLayoutVars>
          <dgm:dir/>
        </dgm:presLayoutVars>
      </dgm:prSet>
      <dgm:spPr/>
    </dgm:pt>
    <dgm:pt modelId="{64D11A58-2F4B-45CB-9B5E-427A05D33B31}" type="pres">
      <dgm:prSet presAssocID="{A126691D-A1FB-4A8C-9985-F27C5D0A37EB}" presName="composite" presStyleCnt="0"/>
      <dgm:spPr/>
    </dgm:pt>
    <dgm:pt modelId="{49771AA5-12E8-4688-BA4A-870BB9756717}" type="pres">
      <dgm:prSet presAssocID="{A126691D-A1FB-4A8C-9985-F27C5D0A37EB}" presName="Image" presStyleLbl="bgShp" presStyleIdx="0" presStyleCnt="1" custScaleX="101556" custScaleY="99917" custLinFactNeighborX="677" custLinFactNeighborY="36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2F9A4F8-3B52-4769-ADF3-A75940182A48}" type="pres">
      <dgm:prSet presAssocID="{A126691D-A1FB-4A8C-9985-F27C5D0A37EB}" presName="Parent" presStyleLbl="node0" presStyleIdx="0" presStyleCnt="1" custScaleX="125818" custScaleY="797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994707F-925F-4F46-9AE5-55E78037C726}" type="presOf" srcId="{A126691D-A1FB-4A8C-9985-F27C5D0A37EB}" destId="{E2F9A4F8-3B52-4769-ADF3-A75940182A48}" srcOrd="0" destOrd="0" presId="urn:microsoft.com/office/officeart/2008/layout/BendingPictureCaption"/>
    <dgm:cxn modelId="{0F1F718C-A1D1-4284-98E7-D3FE76CB83E2}" type="presOf" srcId="{9AFF572C-16A4-4EE5-B0F3-7016DD58850A}" destId="{10FBA952-3D1F-4CCA-8E32-DF2C671CA84B}" srcOrd="0" destOrd="0" presId="urn:microsoft.com/office/officeart/2008/layout/BendingPictureCaption"/>
    <dgm:cxn modelId="{DBEE9AA5-C8DF-45F3-8CCF-EA4C3158B992}" srcId="{9AFF572C-16A4-4EE5-B0F3-7016DD58850A}" destId="{A126691D-A1FB-4A8C-9985-F27C5D0A37EB}" srcOrd="0" destOrd="0" parTransId="{B8EE01A8-2D64-4493-9AA2-B3961488F69A}" sibTransId="{48F144B7-5604-43B8-97CF-908A3B73BF4E}"/>
    <dgm:cxn modelId="{33FE1BB5-AE6E-48EF-81CC-1975A53D66DD}" type="presParOf" srcId="{10FBA952-3D1F-4CCA-8E32-DF2C671CA84B}" destId="{64D11A58-2F4B-45CB-9B5E-427A05D33B31}" srcOrd="0" destOrd="0" presId="urn:microsoft.com/office/officeart/2008/layout/BendingPictureCaption"/>
    <dgm:cxn modelId="{AC5C1986-AA20-4629-B2D3-2807681C28FD}" type="presParOf" srcId="{64D11A58-2F4B-45CB-9B5E-427A05D33B31}" destId="{49771AA5-12E8-4688-BA4A-870BB9756717}" srcOrd="0" destOrd="0" presId="urn:microsoft.com/office/officeart/2008/layout/BendingPictureCaption"/>
    <dgm:cxn modelId="{C2E782E6-ED7A-47C6-AEB4-85BA8B9AAD45}" type="presParOf" srcId="{64D11A58-2F4B-45CB-9B5E-427A05D33B31}" destId="{E2F9A4F8-3B52-4769-ADF3-A75940182A4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798AAB7-3F64-4CD3-B74B-A2B865C52B0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EBD53E8F-7F5B-4A4A-99E6-A991486E08BE}">
      <dgm:prSet phldrT="[Κείμενο]"/>
      <dgm:spPr/>
      <dgm:t>
        <a:bodyPr/>
        <a:lstStyle/>
        <a:p>
          <a:r>
            <a:rPr lang="el-GR" dirty="0" smtClean="0"/>
            <a:t>Αποκριές</a:t>
          </a:r>
          <a:endParaRPr lang="el-GR" dirty="0"/>
        </a:p>
      </dgm:t>
    </dgm:pt>
    <dgm:pt modelId="{50B55D46-E2CB-4A44-AABC-080E2F19CED2}" type="parTrans" cxnId="{BA067B72-5690-4500-8DAA-E6FFE6B965D0}">
      <dgm:prSet/>
      <dgm:spPr/>
      <dgm:t>
        <a:bodyPr/>
        <a:lstStyle/>
        <a:p>
          <a:endParaRPr lang="el-GR"/>
        </a:p>
      </dgm:t>
    </dgm:pt>
    <dgm:pt modelId="{833BD1CF-CB3C-4AB4-AA6D-E7494EE2FCFE}" type="sibTrans" cxnId="{BA067B72-5690-4500-8DAA-E6FFE6B965D0}">
      <dgm:prSet/>
      <dgm:spPr/>
      <dgm:t>
        <a:bodyPr/>
        <a:lstStyle/>
        <a:p>
          <a:endParaRPr lang="el-GR"/>
        </a:p>
      </dgm:t>
    </dgm:pt>
    <dgm:pt modelId="{A566F8DA-18E0-4CB8-8EBE-10BB42C1F037}" type="pres">
      <dgm:prSet presAssocID="{2798AAB7-3F64-4CD3-B74B-A2B865C52B08}" presName="diagram" presStyleCnt="0">
        <dgm:presLayoutVars>
          <dgm:dir/>
        </dgm:presLayoutVars>
      </dgm:prSet>
      <dgm:spPr/>
    </dgm:pt>
    <dgm:pt modelId="{5F9C4A51-0B8B-43AB-A5FD-82117FF91B4F}" type="pres">
      <dgm:prSet presAssocID="{EBD53E8F-7F5B-4A4A-99E6-A991486E08BE}" presName="composite" presStyleCnt="0"/>
      <dgm:spPr/>
    </dgm:pt>
    <dgm:pt modelId="{D4E20007-C303-440D-A190-E5ECF64CDFD5}" type="pres">
      <dgm:prSet presAssocID="{EBD53E8F-7F5B-4A4A-99E6-A991486E08BE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CC55043-F310-4FBD-97B1-DDED9B5E593F}" type="pres">
      <dgm:prSet presAssocID="{EBD53E8F-7F5B-4A4A-99E6-A991486E08BE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DA9D458-4CE0-40DC-A998-B5DD59882388}" type="presOf" srcId="{2798AAB7-3F64-4CD3-B74B-A2B865C52B08}" destId="{A566F8DA-18E0-4CB8-8EBE-10BB42C1F037}" srcOrd="0" destOrd="0" presId="urn:microsoft.com/office/officeart/2008/layout/BendingPictureCaption"/>
    <dgm:cxn modelId="{206A55D3-8D88-4112-AA23-B01ED4403C25}" type="presOf" srcId="{EBD53E8F-7F5B-4A4A-99E6-A991486E08BE}" destId="{FCC55043-F310-4FBD-97B1-DDED9B5E593F}" srcOrd="0" destOrd="0" presId="urn:microsoft.com/office/officeart/2008/layout/BendingPictureCaption"/>
    <dgm:cxn modelId="{BA067B72-5690-4500-8DAA-E6FFE6B965D0}" srcId="{2798AAB7-3F64-4CD3-B74B-A2B865C52B08}" destId="{EBD53E8F-7F5B-4A4A-99E6-A991486E08BE}" srcOrd="0" destOrd="0" parTransId="{50B55D46-E2CB-4A44-AABC-080E2F19CED2}" sibTransId="{833BD1CF-CB3C-4AB4-AA6D-E7494EE2FCFE}"/>
    <dgm:cxn modelId="{8C6046C1-E802-4C20-84D8-53CFDB4B0680}" type="presParOf" srcId="{A566F8DA-18E0-4CB8-8EBE-10BB42C1F037}" destId="{5F9C4A51-0B8B-43AB-A5FD-82117FF91B4F}" srcOrd="0" destOrd="0" presId="urn:microsoft.com/office/officeart/2008/layout/BendingPictureCaption"/>
    <dgm:cxn modelId="{49B18D37-1777-4245-BC8B-32E7F65D77AA}" type="presParOf" srcId="{5F9C4A51-0B8B-43AB-A5FD-82117FF91B4F}" destId="{D4E20007-C303-440D-A190-E5ECF64CDFD5}" srcOrd="0" destOrd="0" presId="urn:microsoft.com/office/officeart/2008/layout/BendingPictureCaption"/>
    <dgm:cxn modelId="{5209266F-2F5C-457F-83F1-0C1C43F3746E}" type="presParOf" srcId="{5F9C4A51-0B8B-43AB-A5FD-82117FF91B4F}" destId="{FCC55043-F310-4FBD-97B1-DDED9B5E593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81BD655-7FC4-4EAB-9EDF-2D7D5F07569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A61177DE-EBBD-4DA8-B3E4-D4FC1D0C1BDA}">
      <dgm:prSet phldrT="[Κείμενο]"/>
      <dgm:spPr/>
      <dgm:t>
        <a:bodyPr/>
        <a:lstStyle/>
        <a:p>
          <a:r>
            <a:rPr lang="el-GR" dirty="0" smtClean="0"/>
            <a:t>Τα φυλλοβόλα δέντρα μένουν γυμνά.</a:t>
          </a:r>
          <a:endParaRPr lang="el-GR" dirty="0"/>
        </a:p>
      </dgm:t>
    </dgm:pt>
    <dgm:pt modelId="{E892D811-3A51-43E1-8EE4-2C1F9FEE62C5}" type="parTrans" cxnId="{663072BB-09D1-4F75-9A1A-5D24386BC1F2}">
      <dgm:prSet/>
      <dgm:spPr/>
      <dgm:t>
        <a:bodyPr/>
        <a:lstStyle/>
        <a:p>
          <a:endParaRPr lang="el-GR"/>
        </a:p>
      </dgm:t>
    </dgm:pt>
    <dgm:pt modelId="{028C0A94-7868-4010-893A-7A66CF9D4B58}" type="sibTrans" cxnId="{663072BB-09D1-4F75-9A1A-5D24386BC1F2}">
      <dgm:prSet/>
      <dgm:spPr/>
      <dgm:t>
        <a:bodyPr/>
        <a:lstStyle/>
        <a:p>
          <a:endParaRPr lang="el-GR"/>
        </a:p>
      </dgm:t>
    </dgm:pt>
    <dgm:pt modelId="{F490DA8F-68E0-42B8-81FA-281A9CBB7718}" type="pres">
      <dgm:prSet presAssocID="{C81BD655-7FC4-4EAB-9EDF-2D7D5F075690}" presName="diagram" presStyleCnt="0">
        <dgm:presLayoutVars>
          <dgm:dir/>
        </dgm:presLayoutVars>
      </dgm:prSet>
      <dgm:spPr/>
    </dgm:pt>
    <dgm:pt modelId="{B49EFB28-DBA5-4EEE-8A18-3DC7293DE4C8}" type="pres">
      <dgm:prSet presAssocID="{A61177DE-EBBD-4DA8-B3E4-D4FC1D0C1BDA}" presName="composite" presStyleCnt="0"/>
      <dgm:spPr/>
    </dgm:pt>
    <dgm:pt modelId="{4658B661-688B-498B-95B8-D53FD861DB20}" type="pres">
      <dgm:prSet presAssocID="{A61177DE-EBBD-4DA8-B3E4-D4FC1D0C1BDA}" presName="Image" presStyleLbl="bgShp" presStyleIdx="0" presStyleCnt="1" custScaleX="81695" custScaleY="1103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07E768B0-4C74-410C-9872-1DBC6C78A800}" type="pres">
      <dgm:prSet presAssocID="{A61177DE-EBBD-4DA8-B3E4-D4FC1D0C1BDA}" presName="Parent" presStyleLbl="node0" presStyleIdx="0" presStyleCnt="1" custScaleX="124674" custScaleY="86004" custLinFactNeighborX="-31151" custLinFactNeighborY="7326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3072BB-09D1-4F75-9A1A-5D24386BC1F2}" srcId="{C81BD655-7FC4-4EAB-9EDF-2D7D5F075690}" destId="{A61177DE-EBBD-4DA8-B3E4-D4FC1D0C1BDA}" srcOrd="0" destOrd="0" parTransId="{E892D811-3A51-43E1-8EE4-2C1F9FEE62C5}" sibTransId="{028C0A94-7868-4010-893A-7A66CF9D4B58}"/>
    <dgm:cxn modelId="{0DCB095D-05E7-4F64-B0F5-38B259112900}" type="presOf" srcId="{A61177DE-EBBD-4DA8-B3E4-D4FC1D0C1BDA}" destId="{07E768B0-4C74-410C-9872-1DBC6C78A800}" srcOrd="0" destOrd="0" presId="urn:microsoft.com/office/officeart/2008/layout/BendingPictureCaption"/>
    <dgm:cxn modelId="{CFD149E9-4D8A-4314-A1A1-71D7B3FDBDEA}" type="presOf" srcId="{C81BD655-7FC4-4EAB-9EDF-2D7D5F075690}" destId="{F490DA8F-68E0-42B8-81FA-281A9CBB7718}" srcOrd="0" destOrd="0" presId="urn:microsoft.com/office/officeart/2008/layout/BendingPictureCaption"/>
    <dgm:cxn modelId="{30B2EFE8-D9D2-4CBA-9117-3DE79446A489}" type="presParOf" srcId="{F490DA8F-68E0-42B8-81FA-281A9CBB7718}" destId="{B49EFB28-DBA5-4EEE-8A18-3DC7293DE4C8}" srcOrd="0" destOrd="0" presId="urn:microsoft.com/office/officeart/2008/layout/BendingPictureCaption"/>
    <dgm:cxn modelId="{1BE9DCE9-0F21-4990-BD96-E8FEA3136905}" type="presParOf" srcId="{B49EFB28-DBA5-4EEE-8A18-3DC7293DE4C8}" destId="{4658B661-688B-498B-95B8-D53FD861DB20}" srcOrd="0" destOrd="0" presId="urn:microsoft.com/office/officeart/2008/layout/BendingPictureCaption"/>
    <dgm:cxn modelId="{304109CD-111C-47EE-8E00-26EA48082E7E}" type="presParOf" srcId="{B49EFB28-DBA5-4EEE-8A18-3DC7293DE4C8}" destId="{07E768B0-4C74-410C-9872-1DBC6C78A80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D6A75CA-3CF9-4C27-A652-3B4B98773AD5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B5CE1D6B-A452-45E8-8ADB-08E77CE8755C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Μάρτιος</a:t>
          </a:r>
          <a:endParaRPr lang="el-GR" dirty="0"/>
        </a:p>
      </dgm:t>
    </dgm:pt>
    <dgm:pt modelId="{2570BD39-5BAE-43B2-8683-96AE2118DE78}" type="parTrans" cxnId="{EA29BFFA-BCEA-47F4-8F61-BF3D4FFE3542}">
      <dgm:prSet/>
      <dgm:spPr/>
      <dgm:t>
        <a:bodyPr/>
        <a:lstStyle/>
        <a:p>
          <a:endParaRPr lang="el-GR"/>
        </a:p>
      </dgm:t>
    </dgm:pt>
    <dgm:pt modelId="{A9B4EA67-0166-45A0-9789-359447F544EF}" type="sibTrans" cxnId="{EA29BFFA-BCEA-47F4-8F61-BF3D4FFE3542}">
      <dgm:prSet/>
      <dgm:spPr/>
      <dgm:t>
        <a:bodyPr/>
        <a:lstStyle/>
        <a:p>
          <a:endParaRPr lang="el-GR"/>
        </a:p>
      </dgm:t>
    </dgm:pt>
    <dgm:pt modelId="{792B5C3D-B9DA-47B7-B29B-A9A83176B411}" type="pres">
      <dgm:prSet presAssocID="{4D6A75CA-3CF9-4C27-A652-3B4B98773AD5}" presName="linearFlow" presStyleCnt="0">
        <dgm:presLayoutVars>
          <dgm:dir/>
          <dgm:resizeHandles val="exact"/>
        </dgm:presLayoutVars>
      </dgm:prSet>
      <dgm:spPr/>
    </dgm:pt>
    <dgm:pt modelId="{D848507E-1C01-4D96-A7FC-839D1069C11F}" type="pres">
      <dgm:prSet presAssocID="{B5CE1D6B-A452-45E8-8ADB-08E77CE8755C}" presName="comp" presStyleCnt="0"/>
      <dgm:spPr/>
    </dgm:pt>
    <dgm:pt modelId="{0D89BB6D-9512-47EB-AFDC-958529F8780A}" type="pres">
      <dgm:prSet presAssocID="{B5CE1D6B-A452-45E8-8ADB-08E77CE8755C}" presName="rect2" presStyleLbl="node1" presStyleIdx="0" presStyleCnt="1" custScaleX="1184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9F0996-CD2A-446F-B0D4-F14EFB99ECE2}" type="pres">
      <dgm:prSet presAssocID="{B5CE1D6B-A452-45E8-8ADB-08E77CE8755C}" presName="rect1" presStyleLbl="lnNode1" presStyleIdx="0" presStyleCnt="1" custLinFactNeighborX="2774" custLinFactNeighborY="-11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</dgm:ptLst>
  <dgm:cxnLst>
    <dgm:cxn modelId="{EA29BFFA-BCEA-47F4-8F61-BF3D4FFE3542}" srcId="{4D6A75CA-3CF9-4C27-A652-3B4B98773AD5}" destId="{B5CE1D6B-A452-45E8-8ADB-08E77CE8755C}" srcOrd="0" destOrd="0" parTransId="{2570BD39-5BAE-43B2-8683-96AE2118DE78}" sibTransId="{A9B4EA67-0166-45A0-9789-359447F544EF}"/>
    <dgm:cxn modelId="{2F706C74-D809-487C-8F04-710B458E75C5}" type="presOf" srcId="{B5CE1D6B-A452-45E8-8ADB-08E77CE8755C}" destId="{0D89BB6D-9512-47EB-AFDC-958529F8780A}" srcOrd="0" destOrd="0" presId="urn:microsoft.com/office/officeart/2008/layout/AlternatingPictureBlocks"/>
    <dgm:cxn modelId="{ECE1022D-EEA5-49B9-A1F0-CA3FE94F49AC}" type="presOf" srcId="{4D6A75CA-3CF9-4C27-A652-3B4B98773AD5}" destId="{792B5C3D-B9DA-47B7-B29B-A9A83176B411}" srcOrd="0" destOrd="0" presId="urn:microsoft.com/office/officeart/2008/layout/AlternatingPictureBlocks"/>
    <dgm:cxn modelId="{134B6E05-4B41-47A6-9050-85397E40DC5A}" type="presParOf" srcId="{792B5C3D-B9DA-47B7-B29B-A9A83176B411}" destId="{D848507E-1C01-4D96-A7FC-839D1069C11F}" srcOrd="0" destOrd="0" presId="urn:microsoft.com/office/officeart/2008/layout/AlternatingPictureBlocks"/>
    <dgm:cxn modelId="{9C743C66-5C9C-4259-944F-67DA6C7B6139}" type="presParOf" srcId="{D848507E-1C01-4D96-A7FC-839D1069C11F}" destId="{0D89BB6D-9512-47EB-AFDC-958529F8780A}" srcOrd="0" destOrd="0" presId="urn:microsoft.com/office/officeart/2008/layout/AlternatingPictureBlocks"/>
    <dgm:cxn modelId="{801E01F6-4357-466B-82F1-0DB0A97591AD}" type="presParOf" srcId="{D848507E-1C01-4D96-A7FC-839D1069C11F}" destId="{5F9F0996-CD2A-446F-B0D4-F14EFB99ECE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528CD18-FBAD-4E21-9A7D-525EF8F6A911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32E1F4A7-0034-4A70-9552-66B769D47A88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Απρίλιος</a:t>
          </a:r>
          <a:endParaRPr lang="el-GR" dirty="0"/>
        </a:p>
      </dgm:t>
    </dgm:pt>
    <dgm:pt modelId="{AB61A502-676C-408F-948F-929B82830080}" type="parTrans" cxnId="{FFEE9815-42C3-413E-9F28-E70B0DBECF06}">
      <dgm:prSet/>
      <dgm:spPr/>
      <dgm:t>
        <a:bodyPr/>
        <a:lstStyle/>
        <a:p>
          <a:endParaRPr lang="el-GR"/>
        </a:p>
      </dgm:t>
    </dgm:pt>
    <dgm:pt modelId="{6DE40C4D-0182-4035-9292-70521E4B3528}" type="sibTrans" cxnId="{FFEE9815-42C3-413E-9F28-E70B0DBECF06}">
      <dgm:prSet/>
      <dgm:spPr/>
      <dgm:t>
        <a:bodyPr/>
        <a:lstStyle/>
        <a:p>
          <a:endParaRPr lang="el-GR"/>
        </a:p>
      </dgm:t>
    </dgm:pt>
    <dgm:pt modelId="{1A5370CB-B90C-4C19-B296-479935CB63B7}" type="pres">
      <dgm:prSet presAssocID="{9528CD18-FBAD-4E21-9A7D-525EF8F6A911}" presName="linearFlow" presStyleCnt="0">
        <dgm:presLayoutVars>
          <dgm:dir/>
          <dgm:resizeHandles val="exact"/>
        </dgm:presLayoutVars>
      </dgm:prSet>
      <dgm:spPr/>
    </dgm:pt>
    <dgm:pt modelId="{3FF669FF-7707-4F62-B30F-BECF5F05642C}" type="pres">
      <dgm:prSet presAssocID="{32E1F4A7-0034-4A70-9552-66B769D47A88}" presName="comp" presStyleCnt="0"/>
      <dgm:spPr/>
    </dgm:pt>
    <dgm:pt modelId="{39F0042D-52C6-40A9-87F8-6D326BC1039C}" type="pres">
      <dgm:prSet presAssocID="{32E1F4A7-0034-4A70-9552-66B769D47A88}" presName="rect2" presStyleLbl="node1" presStyleIdx="0" presStyleCnt="1" custScaleX="108889" custLinFactNeighborX="-2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EB48A0-9E0E-404D-B4B3-5112C7CDC27B}" type="pres">
      <dgm:prSet presAssocID="{32E1F4A7-0034-4A70-9552-66B769D47A88}" presName="rect1" presStyleLbl="lnNode1" presStyleIdx="0" presStyleCnt="1" custScaleX="84263" custScaleY="99354" custLinFactNeighborX="-1718" custLinFactNeighborY="34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FFEE9815-42C3-413E-9F28-E70B0DBECF06}" srcId="{9528CD18-FBAD-4E21-9A7D-525EF8F6A911}" destId="{32E1F4A7-0034-4A70-9552-66B769D47A88}" srcOrd="0" destOrd="0" parTransId="{AB61A502-676C-408F-948F-929B82830080}" sibTransId="{6DE40C4D-0182-4035-9292-70521E4B3528}"/>
    <dgm:cxn modelId="{FD146023-F573-4955-9E5C-F8A2B30CCBF9}" type="presOf" srcId="{32E1F4A7-0034-4A70-9552-66B769D47A88}" destId="{39F0042D-52C6-40A9-87F8-6D326BC1039C}" srcOrd="0" destOrd="0" presId="urn:microsoft.com/office/officeart/2008/layout/AlternatingPictureBlocks"/>
    <dgm:cxn modelId="{DB89E749-444C-4AEA-9F4D-9C5EF98BD6FB}" type="presOf" srcId="{9528CD18-FBAD-4E21-9A7D-525EF8F6A911}" destId="{1A5370CB-B90C-4C19-B296-479935CB63B7}" srcOrd="0" destOrd="0" presId="urn:microsoft.com/office/officeart/2008/layout/AlternatingPictureBlocks"/>
    <dgm:cxn modelId="{DCF7C111-F413-4F66-84C8-69EBA7861BF8}" type="presParOf" srcId="{1A5370CB-B90C-4C19-B296-479935CB63B7}" destId="{3FF669FF-7707-4F62-B30F-BECF5F05642C}" srcOrd="0" destOrd="0" presId="urn:microsoft.com/office/officeart/2008/layout/AlternatingPictureBlocks"/>
    <dgm:cxn modelId="{DFF2C499-6384-49D4-9524-9262C2FB5A94}" type="presParOf" srcId="{3FF669FF-7707-4F62-B30F-BECF5F05642C}" destId="{39F0042D-52C6-40A9-87F8-6D326BC1039C}" srcOrd="0" destOrd="0" presId="urn:microsoft.com/office/officeart/2008/layout/AlternatingPictureBlocks"/>
    <dgm:cxn modelId="{9997090F-34EF-485A-A623-3E3AA4CCB5EE}" type="presParOf" srcId="{3FF669FF-7707-4F62-B30F-BECF5F05642C}" destId="{97EB48A0-9E0E-404D-B4B3-5112C7CDC2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85CAC4A-99FB-4342-A7C5-EEEBA814651B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EDCC9172-D271-4292-AC19-24F6841829AC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Μάιος</a:t>
          </a:r>
          <a:endParaRPr lang="el-GR" dirty="0"/>
        </a:p>
      </dgm:t>
    </dgm:pt>
    <dgm:pt modelId="{EB94120D-F557-4DF6-B245-6F6EAB12D31F}" type="parTrans" cxnId="{E005DCE7-B9B5-4654-AE23-810973941F9D}">
      <dgm:prSet/>
      <dgm:spPr/>
      <dgm:t>
        <a:bodyPr/>
        <a:lstStyle/>
        <a:p>
          <a:endParaRPr lang="el-GR"/>
        </a:p>
      </dgm:t>
    </dgm:pt>
    <dgm:pt modelId="{EBDC3E11-AC00-4677-A44C-C85C3714736E}" type="sibTrans" cxnId="{E005DCE7-B9B5-4654-AE23-810973941F9D}">
      <dgm:prSet/>
      <dgm:spPr/>
      <dgm:t>
        <a:bodyPr/>
        <a:lstStyle/>
        <a:p>
          <a:endParaRPr lang="el-GR"/>
        </a:p>
      </dgm:t>
    </dgm:pt>
    <dgm:pt modelId="{B632F14E-C3BC-4E90-99B1-EAE678E95438}" type="pres">
      <dgm:prSet presAssocID="{D85CAC4A-99FB-4342-A7C5-EEEBA814651B}" presName="linearFlow" presStyleCnt="0">
        <dgm:presLayoutVars>
          <dgm:dir/>
          <dgm:resizeHandles val="exact"/>
        </dgm:presLayoutVars>
      </dgm:prSet>
      <dgm:spPr/>
    </dgm:pt>
    <dgm:pt modelId="{8E40AD00-DA57-4D4C-A985-A4A5599B7A88}" type="pres">
      <dgm:prSet presAssocID="{EDCC9172-D271-4292-AC19-24F6841829AC}" presName="comp" presStyleCnt="0"/>
      <dgm:spPr/>
    </dgm:pt>
    <dgm:pt modelId="{6EF8E230-04E4-4355-84E2-C76213741DCF}" type="pres">
      <dgm:prSet presAssocID="{EDCC9172-D271-4292-AC19-24F6841829AC}" presName="rect2" presStyleLbl="node1" presStyleIdx="0" presStyleCnt="1" custScaleX="139136" custLinFactNeighborX="28955" custLinFactNeighborY="-43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17C730-2CD5-4E54-A28D-898505ED350B}" type="pres">
      <dgm:prSet presAssocID="{EDCC9172-D271-4292-AC19-24F6841829AC}" presName="rect1" presStyleLbl="lnNode1" presStyleIdx="0" presStyleCnt="1" custLinFactNeighborX="79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E005DCE7-B9B5-4654-AE23-810973941F9D}" srcId="{D85CAC4A-99FB-4342-A7C5-EEEBA814651B}" destId="{EDCC9172-D271-4292-AC19-24F6841829AC}" srcOrd="0" destOrd="0" parTransId="{EB94120D-F557-4DF6-B245-6F6EAB12D31F}" sibTransId="{EBDC3E11-AC00-4677-A44C-C85C3714736E}"/>
    <dgm:cxn modelId="{7ED2F6DA-4633-4BDD-BE4F-1A776D1E56B4}" type="presOf" srcId="{D85CAC4A-99FB-4342-A7C5-EEEBA814651B}" destId="{B632F14E-C3BC-4E90-99B1-EAE678E95438}" srcOrd="0" destOrd="0" presId="urn:microsoft.com/office/officeart/2008/layout/AlternatingPictureBlocks"/>
    <dgm:cxn modelId="{7A6E217F-AFF7-4CC6-AD0B-42FF665E2C6F}" type="presOf" srcId="{EDCC9172-D271-4292-AC19-24F6841829AC}" destId="{6EF8E230-04E4-4355-84E2-C76213741DCF}" srcOrd="0" destOrd="0" presId="urn:microsoft.com/office/officeart/2008/layout/AlternatingPictureBlocks"/>
    <dgm:cxn modelId="{5BA05E34-EDF1-4FBD-B5A3-1612176E9A34}" type="presParOf" srcId="{B632F14E-C3BC-4E90-99B1-EAE678E95438}" destId="{8E40AD00-DA57-4D4C-A985-A4A5599B7A88}" srcOrd="0" destOrd="0" presId="urn:microsoft.com/office/officeart/2008/layout/AlternatingPictureBlocks"/>
    <dgm:cxn modelId="{84D4D2FB-5590-4C05-AD3A-53E37BF804E5}" type="presParOf" srcId="{8E40AD00-DA57-4D4C-A985-A4A5599B7A88}" destId="{6EF8E230-04E4-4355-84E2-C76213741DCF}" srcOrd="0" destOrd="0" presId="urn:microsoft.com/office/officeart/2008/layout/AlternatingPictureBlocks"/>
    <dgm:cxn modelId="{65589988-E166-4BFF-B1A5-A88B5F1018E5}" type="presParOf" srcId="{8E40AD00-DA57-4D4C-A985-A4A5599B7A88}" destId="{CB17C730-2CD5-4E54-A28D-898505ED350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B90031C-4743-4AC2-A908-587A7D4B2C35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C100C134-F288-4B5D-89A7-029290A20BAB}">
      <dgm:prSet phldrT="[Κείμενο]" custT="1"/>
      <dgm:spPr/>
      <dgm:t>
        <a:bodyPr/>
        <a:lstStyle/>
        <a:p>
          <a:r>
            <a:rPr lang="el-GR" sz="6600" dirty="0" smtClean="0">
              <a:hlinkClick xmlns:r="http://schemas.openxmlformats.org/officeDocument/2006/relationships" r:id="rId1"/>
            </a:rPr>
            <a:t>Ιούλιος</a:t>
          </a:r>
          <a:endParaRPr lang="el-GR" sz="6600" dirty="0"/>
        </a:p>
      </dgm:t>
    </dgm:pt>
    <dgm:pt modelId="{7F60B491-5229-4DBD-990F-641CCC7EBFF1}" type="parTrans" cxnId="{1395180F-C20E-41CA-817F-72CBFD3EE4FA}">
      <dgm:prSet/>
      <dgm:spPr/>
      <dgm:t>
        <a:bodyPr/>
        <a:lstStyle/>
        <a:p>
          <a:endParaRPr lang="el-GR"/>
        </a:p>
      </dgm:t>
    </dgm:pt>
    <dgm:pt modelId="{2E712836-B96D-4684-84E6-5A98465E19B2}" type="sibTrans" cxnId="{1395180F-C20E-41CA-817F-72CBFD3EE4FA}">
      <dgm:prSet/>
      <dgm:spPr/>
      <dgm:t>
        <a:bodyPr/>
        <a:lstStyle/>
        <a:p>
          <a:endParaRPr lang="el-GR"/>
        </a:p>
      </dgm:t>
    </dgm:pt>
    <dgm:pt modelId="{9A8851D5-7BBD-4825-B992-8BE1251E50CB}" type="pres">
      <dgm:prSet presAssocID="{AB90031C-4743-4AC2-A908-587A7D4B2C35}" presName="linearFlow" presStyleCnt="0">
        <dgm:presLayoutVars>
          <dgm:dir/>
          <dgm:resizeHandles val="exact"/>
        </dgm:presLayoutVars>
      </dgm:prSet>
      <dgm:spPr/>
    </dgm:pt>
    <dgm:pt modelId="{DFB2C470-17A1-4D55-AB8C-7A88640AA25C}" type="pres">
      <dgm:prSet presAssocID="{C100C134-F288-4B5D-89A7-029290A20BAB}" presName="comp" presStyleCnt="0"/>
      <dgm:spPr/>
    </dgm:pt>
    <dgm:pt modelId="{50C3C7B4-E259-47F3-929C-9C66084B0937}" type="pres">
      <dgm:prSet presAssocID="{C100C134-F288-4B5D-89A7-029290A20BAB}" presName="rect2" presStyleLbl="node1" presStyleIdx="0" presStyleCnt="1" custAng="0" custScaleX="159873" custScaleY="165882" custLinFactNeighborX="28598" custLinFactNeighborY="-1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18E520-03D3-4E21-A2AE-1956340F0E9F}" type="pres">
      <dgm:prSet presAssocID="{C100C134-F288-4B5D-89A7-029290A20BAB}" presName="rect1" presStyleLbl="lnNode1" presStyleIdx="0" presStyleCnt="1" custScaleX="223577" custScaleY="166151" custLinFactNeighborX="-58234" custLinFactNeighborY="-95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1395180F-C20E-41CA-817F-72CBFD3EE4FA}" srcId="{AB90031C-4743-4AC2-A908-587A7D4B2C35}" destId="{C100C134-F288-4B5D-89A7-029290A20BAB}" srcOrd="0" destOrd="0" parTransId="{7F60B491-5229-4DBD-990F-641CCC7EBFF1}" sibTransId="{2E712836-B96D-4684-84E6-5A98465E19B2}"/>
    <dgm:cxn modelId="{549025DF-7FEC-48ED-BBF4-40E2B36534E5}" type="presOf" srcId="{AB90031C-4743-4AC2-A908-587A7D4B2C35}" destId="{9A8851D5-7BBD-4825-B992-8BE1251E50CB}" srcOrd="0" destOrd="0" presId="urn:microsoft.com/office/officeart/2008/layout/AlternatingPictureBlocks"/>
    <dgm:cxn modelId="{EA839FAF-BF46-41D1-9E8B-85C953ACC14D}" type="presOf" srcId="{C100C134-F288-4B5D-89A7-029290A20BAB}" destId="{50C3C7B4-E259-47F3-929C-9C66084B0937}" srcOrd="0" destOrd="0" presId="urn:microsoft.com/office/officeart/2008/layout/AlternatingPictureBlocks"/>
    <dgm:cxn modelId="{21E26D31-293E-4FA0-82B3-A61DA4B8C57F}" type="presParOf" srcId="{9A8851D5-7BBD-4825-B992-8BE1251E50CB}" destId="{DFB2C470-17A1-4D55-AB8C-7A88640AA25C}" srcOrd="0" destOrd="0" presId="urn:microsoft.com/office/officeart/2008/layout/AlternatingPictureBlocks"/>
    <dgm:cxn modelId="{4846316D-30F6-41E4-B0A1-D67675CAFF96}" type="presParOf" srcId="{DFB2C470-17A1-4D55-AB8C-7A88640AA25C}" destId="{50C3C7B4-E259-47F3-929C-9C66084B0937}" srcOrd="0" destOrd="0" presId="urn:microsoft.com/office/officeart/2008/layout/AlternatingPictureBlocks"/>
    <dgm:cxn modelId="{0952D2EC-65ED-48EA-870A-7DBED0508604}" type="presParOf" srcId="{DFB2C470-17A1-4D55-AB8C-7A88640AA25C}" destId="{3118E520-03D3-4E21-A2AE-1956340F0E9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E94DD7F-994E-4925-8C10-3CC808F276A5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4864BC8D-765C-46BC-B9FC-62851CDD1829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Ιούνιος</a:t>
          </a:r>
          <a:endParaRPr lang="el-GR" dirty="0"/>
        </a:p>
      </dgm:t>
    </dgm:pt>
    <dgm:pt modelId="{A5A4C7AE-88D2-46D2-9DC4-1C8A917D26D9}" type="parTrans" cxnId="{922A01A7-C683-4E7D-BE99-49F7BC893643}">
      <dgm:prSet/>
      <dgm:spPr/>
      <dgm:t>
        <a:bodyPr/>
        <a:lstStyle/>
        <a:p>
          <a:endParaRPr lang="el-GR"/>
        </a:p>
      </dgm:t>
    </dgm:pt>
    <dgm:pt modelId="{F89D354B-4E23-4BD2-A775-43A8EE20FFA9}" type="sibTrans" cxnId="{922A01A7-C683-4E7D-BE99-49F7BC893643}">
      <dgm:prSet/>
      <dgm:spPr/>
      <dgm:t>
        <a:bodyPr/>
        <a:lstStyle/>
        <a:p>
          <a:endParaRPr lang="el-GR"/>
        </a:p>
      </dgm:t>
    </dgm:pt>
    <dgm:pt modelId="{49D82A21-34FF-4BE0-A3C1-63D52E59CD99}" type="pres">
      <dgm:prSet presAssocID="{0E94DD7F-994E-4925-8C10-3CC808F276A5}" presName="linearFlow" presStyleCnt="0">
        <dgm:presLayoutVars>
          <dgm:dir/>
          <dgm:resizeHandles val="exact"/>
        </dgm:presLayoutVars>
      </dgm:prSet>
      <dgm:spPr/>
    </dgm:pt>
    <dgm:pt modelId="{AE0177EE-BA01-42A8-B879-0897D027F4C4}" type="pres">
      <dgm:prSet presAssocID="{4864BC8D-765C-46BC-B9FC-62851CDD1829}" presName="comp" presStyleCnt="0"/>
      <dgm:spPr/>
    </dgm:pt>
    <dgm:pt modelId="{1B24EE77-C679-438D-A912-BAE080144883}" type="pres">
      <dgm:prSet presAssocID="{4864BC8D-765C-46BC-B9FC-62851CDD1829}" presName="rect2" presStyleLbl="node1" presStyleIdx="0" presStyleCnt="1" custScaleX="234921" custScaleY="231526" custLinFactNeighborX="65003" custLinFactNeighborY="-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7E05DC-32D9-4ACB-958B-00E8E2886A2D}" type="pres">
      <dgm:prSet presAssocID="{4864BC8D-765C-46BC-B9FC-62851CDD1829}" presName="rect1" presStyleLbl="lnNode1" presStyleIdx="0" presStyleCnt="1" custScaleX="325611" custScaleY="231674" custLinFactX="-41043" custLinFactNeighborX="-100000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922A01A7-C683-4E7D-BE99-49F7BC893643}" srcId="{0E94DD7F-994E-4925-8C10-3CC808F276A5}" destId="{4864BC8D-765C-46BC-B9FC-62851CDD1829}" srcOrd="0" destOrd="0" parTransId="{A5A4C7AE-88D2-46D2-9DC4-1C8A917D26D9}" sibTransId="{F89D354B-4E23-4BD2-A775-43A8EE20FFA9}"/>
    <dgm:cxn modelId="{8B32A434-E86F-42F5-AB82-38FEBC1FE06F}" type="presOf" srcId="{0E94DD7F-994E-4925-8C10-3CC808F276A5}" destId="{49D82A21-34FF-4BE0-A3C1-63D52E59CD99}" srcOrd="0" destOrd="0" presId="urn:microsoft.com/office/officeart/2008/layout/AlternatingPictureBlocks"/>
    <dgm:cxn modelId="{6F3E69A0-3325-4B68-BB32-DA1EEA72DFE2}" type="presOf" srcId="{4864BC8D-765C-46BC-B9FC-62851CDD1829}" destId="{1B24EE77-C679-438D-A912-BAE080144883}" srcOrd="0" destOrd="0" presId="urn:microsoft.com/office/officeart/2008/layout/AlternatingPictureBlocks"/>
    <dgm:cxn modelId="{CFBBD18D-7871-498C-9EE0-5451FC3D08DD}" type="presParOf" srcId="{49D82A21-34FF-4BE0-A3C1-63D52E59CD99}" destId="{AE0177EE-BA01-42A8-B879-0897D027F4C4}" srcOrd="0" destOrd="0" presId="urn:microsoft.com/office/officeart/2008/layout/AlternatingPictureBlocks"/>
    <dgm:cxn modelId="{C71A7254-16B0-4AB3-9B2D-B0D4E16287CC}" type="presParOf" srcId="{AE0177EE-BA01-42A8-B879-0897D027F4C4}" destId="{1B24EE77-C679-438D-A912-BAE080144883}" srcOrd="0" destOrd="0" presId="urn:microsoft.com/office/officeart/2008/layout/AlternatingPictureBlocks"/>
    <dgm:cxn modelId="{A213253D-E253-4E3E-B635-F387F63E8C3E}" type="presParOf" srcId="{AE0177EE-BA01-42A8-B879-0897D027F4C4}" destId="{947E05DC-32D9-4ACB-958B-00E8E2886A2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DA4D949-2672-4C21-AA0A-A8C2D70DA2E4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08B5BED0-4BE2-4313-8DD4-79537C292CB3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Αύγουστος</a:t>
          </a:r>
          <a:endParaRPr lang="el-GR" dirty="0"/>
        </a:p>
      </dgm:t>
    </dgm:pt>
    <dgm:pt modelId="{F4428812-A26B-436C-8A1D-29FAEDBEE02F}" type="parTrans" cxnId="{A5502123-B655-4316-BC90-17FA86234E73}">
      <dgm:prSet/>
      <dgm:spPr/>
      <dgm:t>
        <a:bodyPr/>
        <a:lstStyle/>
        <a:p>
          <a:endParaRPr lang="el-GR"/>
        </a:p>
      </dgm:t>
    </dgm:pt>
    <dgm:pt modelId="{41095586-B3B7-4BE9-877B-B5CB512DEC8C}" type="sibTrans" cxnId="{A5502123-B655-4316-BC90-17FA86234E73}">
      <dgm:prSet/>
      <dgm:spPr/>
      <dgm:t>
        <a:bodyPr/>
        <a:lstStyle/>
        <a:p>
          <a:endParaRPr lang="el-GR"/>
        </a:p>
      </dgm:t>
    </dgm:pt>
    <dgm:pt modelId="{9E89D8D9-5441-40DD-86D1-A7E8536643A8}" type="pres">
      <dgm:prSet presAssocID="{4DA4D949-2672-4C21-AA0A-A8C2D70DA2E4}" presName="linearFlow" presStyleCnt="0">
        <dgm:presLayoutVars>
          <dgm:dir/>
          <dgm:resizeHandles val="exact"/>
        </dgm:presLayoutVars>
      </dgm:prSet>
      <dgm:spPr/>
    </dgm:pt>
    <dgm:pt modelId="{2AC95D7D-54C9-49A4-82B7-3C89CB87560D}" type="pres">
      <dgm:prSet presAssocID="{08B5BED0-4BE2-4313-8DD4-79537C292CB3}" presName="comp" presStyleCnt="0"/>
      <dgm:spPr/>
    </dgm:pt>
    <dgm:pt modelId="{FEF8DCB3-BD00-4411-AAD1-A51324671B95}" type="pres">
      <dgm:prSet presAssocID="{08B5BED0-4BE2-4313-8DD4-79537C292CB3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92F21C-0D4C-425F-97BD-C859F0A69147}" type="pres">
      <dgm:prSet presAssocID="{08B5BED0-4BE2-4313-8DD4-79537C292CB3}" presName="rect1" presStyleLbl="ln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450C3D15-202A-4E94-A3AF-0B8411E89DEA}" type="presOf" srcId="{4DA4D949-2672-4C21-AA0A-A8C2D70DA2E4}" destId="{9E89D8D9-5441-40DD-86D1-A7E8536643A8}" srcOrd="0" destOrd="0" presId="urn:microsoft.com/office/officeart/2008/layout/AlternatingPictureBlocks"/>
    <dgm:cxn modelId="{A5502123-B655-4316-BC90-17FA86234E73}" srcId="{4DA4D949-2672-4C21-AA0A-A8C2D70DA2E4}" destId="{08B5BED0-4BE2-4313-8DD4-79537C292CB3}" srcOrd="0" destOrd="0" parTransId="{F4428812-A26B-436C-8A1D-29FAEDBEE02F}" sibTransId="{41095586-B3B7-4BE9-877B-B5CB512DEC8C}"/>
    <dgm:cxn modelId="{86A43B59-4BCB-477A-9CA7-FB7B9D54A0F3}" type="presOf" srcId="{08B5BED0-4BE2-4313-8DD4-79537C292CB3}" destId="{FEF8DCB3-BD00-4411-AAD1-A51324671B95}" srcOrd="0" destOrd="0" presId="urn:microsoft.com/office/officeart/2008/layout/AlternatingPictureBlocks"/>
    <dgm:cxn modelId="{9A01740B-E00D-4B92-84D4-92C983F22743}" type="presParOf" srcId="{9E89D8D9-5441-40DD-86D1-A7E8536643A8}" destId="{2AC95D7D-54C9-49A4-82B7-3C89CB87560D}" srcOrd="0" destOrd="0" presId="urn:microsoft.com/office/officeart/2008/layout/AlternatingPictureBlocks"/>
    <dgm:cxn modelId="{91EFD2C2-77D2-4F88-90F5-DCD343ED1797}" type="presParOf" srcId="{2AC95D7D-54C9-49A4-82B7-3C89CB87560D}" destId="{FEF8DCB3-BD00-4411-AAD1-A51324671B95}" srcOrd="0" destOrd="0" presId="urn:microsoft.com/office/officeart/2008/layout/AlternatingPictureBlocks"/>
    <dgm:cxn modelId="{98A76842-6A51-48EE-8D29-FF99834B4564}" type="presParOf" srcId="{2AC95D7D-54C9-49A4-82B7-3C89CB87560D}" destId="{F192F21C-0D4C-425F-97BD-C859F0A6914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E333C4A-7925-449C-B739-0D0BC34C8D94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533E54AD-5425-444D-A81B-8E6710A7622A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Οκτώβριος</a:t>
          </a:r>
          <a:endParaRPr lang="el-GR" dirty="0"/>
        </a:p>
      </dgm:t>
    </dgm:pt>
    <dgm:pt modelId="{E80D74C9-2DFE-498F-88E4-AAD7CD89D67B}" type="parTrans" cxnId="{35A8C685-C2DC-47EB-A915-76B31E4EC4B8}">
      <dgm:prSet/>
      <dgm:spPr/>
      <dgm:t>
        <a:bodyPr/>
        <a:lstStyle/>
        <a:p>
          <a:endParaRPr lang="el-GR"/>
        </a:p>
      </dgm:t>
    </dgm:pt>
    <dgm:pt modelId="{19C9ADD2-4E41-4C58-A399-E79779DE1E0F}" type="sibTrans" cxnId="{35A8C685-C2DC-47EB-A915-76B31E4EC4B8}">
      <dgm:prSet/>
      <dgm:spPr/>
      <dgm:t>
        <a:bodyPr/>
        <a:lstStyle/>
        <a:p>
          <a:endParaRPr lang="el-GR"/>
        </a:p>
      </dgm:t>
    </dgm:pt>
    <dgm:pt modelId="{A5AE6629-7EF9-4926-AB14-2D6FE0CDB0C7}" type="pres">
      <dgm:prSet presAssocID="{DE333C4A-7925-449C-B739-0D0BC34C8D94}" presName="linearFlow" presStyleCnt="0">
        <dgm:presLayoutVars>
          <dgm:dir/>
          <dgm:resizeHandles val="exact"/>
        </dgm:presLayoutVars>
      </dgm:prSet>
      <dgm:spPr/>
    </dgm:pt>
    <dgm:pt modelId="{AC27786F-0BB6-4456-A409-2F709BCCC8DD}" type="pres">
      <dgm:prSet presAssocID="{533E54AD-5425-444D-A81B-8E6710A7622A}" presName="comp" presStyleCnt="0"/>
      <dgm:spPr/>
    </dgm:pt>
    <dgm:pt modelId="{D9B55E02-DCEC-44B9-89D0-77A6CB42DA13}" type="pres">
      <dgm:prSet presAssocID="{533E54AD-5425-444D-A81B-8E6710A7622A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88907B-8997-42E6-BE24-4C2488C7B44A}" type="pres">
      <dgm:prSet presAssocID="{533E54AD-5425-444D-A81B-8E6710A7622A}" presName="rect1" presStyleLbl="lnNode1" presStyleIdx="0" presStyleCnt="1" custScaleX="135126" custScaleY="100000" custLinFactNeighborX="-515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C8399292-AF60-4722-80D7-BEE0C9F5D1C4}" type="presOf" srcId="{533E54AD-5425-444D-A81B-8E6710A7622A}" destId="{D9B55E02-DCEC-44B9-89D0-77A6CB42DA13}" srcOrd="0" destOrd="0" presId="urn:microsoft.com/office/officeart/2008/layout/AlternatingPictureBlocks"/>
    <dgm:cxn modelId="{35A8C685-C2DC-47EB-A915-76B31E4EC4B8}" srcId="{DE333C4A-7925-449C-B739-0D0BC34C8D94}" destId="{533E54AD-5425-444D-A81B-8E6710A7622A}" srcOrd="0" destOrd="0" parTransId="{E80D74C9-2DFE-498F-88E4-AAD7CD89D67B}" sibTransId="{19C9ADD2-4E41-4C58-A399-E79779DE1E0F}"/>
    <dgm:cxn modelId="{F9DC46F7-4366-425A-8720-2DEFE4FAB998}" type="presOf" srcId="{DE333C4A-7925-449C-B739-0D0BC34C8D94}" destId="{A5AE6629-7EF9-4926-AB14-2D6FE0CDB0C7}" srcOrd="0" destOrd="0" presId="urn:microsoft.com/office/officeart/2008/layout/AlternatingPictureBlocks"/>
    <dgm:cxn modelId="{D0254EE3-F13B-4359-850B-1C5CB10D3994}" type="presParOf" srcId="{A5AE6629-7EF9-4926-AB14-2D6FE0CDB0C7}" destId="{AC27786F-0BB6-4456-A409-2F709BCCC8DD}" srcOrd="0" destOrd="0" presId="urn:microsoft.com/office/officeart/2008/layout/AlternatingPictureBlocks"/>
    <dgm:cxn modelId="{C4C4F56C-5B00-4489-81DA-787CA25667B8}" type="presParOf" srcId="{AC27786F-0BB6-4456-A409-2F709BCCC8DD}" destId="{D9B55E02-DCEC-44B9-89D0-77A6CB42DA13}" srcOrd="0" destOrd="0" presId="urn:microsoft.com/office/officeart/2008/layout/AlternatingPictureBlocks"/>
    <dgm:cxn modelId="{7B764BEC-4879-4CB1-AA7C-2C9B207666E7}" type="presParOf" srcId="{AC27786F-0BB6-4456-A409-2F709BCCC8DD}" destId="{FE88907B-8997-42E6-BE24-4C2488C7B44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5552303-D5AC-4E77-961F-04521F5D55F6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E4C85434-AD9C-475C-83A3-4B9F72F26D94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Σεπτέμβριος</a:t>
          </a:r>
          <a:endParaRPr lang="el-GR" dirty="0"/>
        </a:p>
      </dgm:t>
    </dgm:pt>
    <dgm:pt modelId="{2388EE9E-0EAB-4F98-AFAA-860FAC5A9D0A}" type="parTrans" cxnId="{77CA4455-90A9-4DDF-A923-B5D70480DE7C}">
      <dgm:prSet/>
      <dgm:spPr/>
      <dgm:t>
        <a:bodyPr/>
        <a:lstStyle/>
        <a:p>
          <a:endParaRPr lang="el-GR"/>
        </a:p>
      </dgm:t>
    </dgm:pt>
    <dgm:pt modelId="{DAAEAE23-CCB2-4890-912A-ACAC984E3817}" type="sibTrans" cxnId="{77CA4455-90A9-4DDF-A923-B5D70480DE7C}">
      <dgm:prSet/>
      <dgm:spPr/>
      <dgm:t>
        <a:bodyPr/>
        <a:lstStyle/>
        <a:p>
          <a:endParaRPr lang="el-GR"/>
        </a:p>
      </dgm:t>
    </dgm:pt>
    <dgm:pt modelId="{6FB75841-A40A-4BF5-B357-C80278C48421}" type="pres">
      <dgm:prSet presAssocID="{B5552303-D5AC-4E77-961F-04521F5D55F6}" presName="linearFlow" presStyleCnt="0">
        <dgm:presLayoutVars>
          <dgm:dir/>
          <dgm:resizeHandles val="exact"/>
        </dgm:presLayoutVars>
      </dgm:prSet>
      <dgm:spPr/>
    </dgm:pt>
    <dgm:pt modelId="{4AA1A484-8259-4D79-A04C-F73DD0FE6D90}" type="pres">
      <dgm:prSet presAssocID="{E4C85434-AD9C-475C-83A3-4B9F72F26D94}" presName="comp" presStyleCnt="0"/>
      <dgm:spPr/>
    </dgm:pt>
    <dgm:pt modelId="{8CB5A994-47B5-4B27-915D-86E58BD21522}" type="pres">
      <dgm:prSet presAssocID="{E4C85434-AD9C-475C-83A3-4B9F72F26D94}" presName="rect2" presStyleLbl="node1" presStyleIdx="0" presStyleCnt="1" custScaleX="120450" custLinFactNeighborX="7780" custLinFactNeighborY="5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DB2E70-8471-4FA7-A8A2-39CEAFA51061}" type="pres">
      <dgm:prSet presAssocID="{E4C85434-AD9C-475C-83A3-4B9F72F26D94}" presName="rect1" presStyleLbl="lnNode1" presStyleIdx="0" presStyleCnt="1" custScaleX="1266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</dgm:ptLst>
  <dgm:cxnLst>
    <dgm:cxn modelId="{1F5D9B9E-CA97-4BCA-9776-5EC9267B4C5B}" type="presOf" srcId="{E4C85434-AD9C-475C-83A3-4B9F72F26D94}" destId="{8CB5A994-47B5-4B27-915D-86E58BD21522}" srcOrd="0" destOrd="0" presId="urn:microsoft.com/office/officeart/2008/layout/AlternatingPictureBlocks"/>
    <dgm:cxn modelId="{77CA4455-90A9-4DDF-A923-B5D70480DE7C}" srcId="{B5552303-D5AC-4E77-961F-04521F5D55F6}" destId="{E4C85434-AD9C-475C-83A3-4B9F72F26D94}" srcOrd="0" destOrd="0" parTransId="{2388EE9E-0EAB-4F98-AFAA-860FAC5A9D0A}" sibTransId="{DAAEAE23-CCB2-4890-912A-ACAC984E3817}"/>
    <dgm:cxn modelId="{7CC90425-38A1-4CD9-B86F-1D4352B52DA5}" type="presOf" srcId="{B5552303-D5AC-4E77-961F-04521F5D55F6}" destId="{6FB75841-A40A-4BF5-B357-C80278C48421}" srcOrd="0" destOrd="0" presId="urn:microsoft.com/office/officeart/2008/layout/AlternatingPictureBlocks"/>
    <dgm:cxn modelId="{658D9BDC-148F-4484-A2D4-35287DA8DF12}" type="presParOf" srcId="{6FB75841-A40A-4BF5-B357-C80278C48421}" destId="{4AA1A484-8259-4D79-A04C-F73DD0FE6D90}" srcOrd="0" destOrd="0" presId="urn:microsoft.com/office/officeart/2008/layout/AlternatingPictureBlocks"/>
    <dgm:cxn modelId="{8C2C0462-914F-4BED-BC7A-898B5C2186B8}" type="presParOf" srcId="{4AA1A484-8259-4D79-A04C-F73DD0FE6D90}" destId="{8CB5A994-47B5-4B27-915D-86E58BD21522}" srcOrd="0" destOrd="0" presId="urn:microsoft.com/office/officeart/2008/layout/AlternatingPictureBlocks"/>
    <dgm:cxn modelId="{5A08FAE4-7276-4591-8F5F-2D631A5A0EDC}" type="presParOf" srcId="{4AA1A484-8259-4D79-A04C-F73DD0FE6D90}" destId="{9DDB2E70-8471-4FA7-A8A2-39CEAFA5106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33F4B-E50A-4137-B7BD-1431E2E3D43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93BAC64-237A-4521-8619-42F941989BEB}">
      <dgm:prSet phldrT="[Κείμενο]"/>
      <dgm:spPr/>
      <dgm:t>
        <a:bodyPr/>
        <a:lstStyle/>
        <a:p>
          <a:r>
            <a:rPr lang="el-GR" dirty="0" smtClean="0"/>
            <a:t>Τα έντομα ζουζουνίζουν παντού.</a:t>
          </a:r>
          <a:endParaRPr lang="el-GR" dirty="0"/>
        </a:p>
      </dgm:t>
    </dgm:pt>
    <dgm:pt modelId="{6C3644F1-3626-4708-97AF-564FB98F93E5}" type="parTrans" cxnId="{B5B0F497-EDD5-4231-BB50-CEC23C3311A6}">
      <dgm:prSet/>
      <dgm:spPr/>
      <dgm:t>
        <a:bodyPr/>
        <a:lstStyle/>
        <a:p>
          <a:endParaRPr lang="el-GR"/>
        </a:p>
      </dgm:t>
    </dgm:pt>
    <dgm:pt modelId="{9DFDE71D-6B31-4DC2-B2F9-508795E17FD1}" type="sibTrans" cxnId="{B5B0F497-EDD5-4231-BB50-CEC23C3311A6}">
      <dgm:prSet/>
      <dgm:spPr/>
      <dgm:t>
        <a:bodyPr/>
        <a:lstStyle/>
        <a:p>
          <a:endParaRPr lang="el-GR"/>
        </a:p>
      </dgm:t>
    </dgm:pt>
    <dgm:pt modelId="{C8916990-10B4-41DA-9D51-2BDFFDB12FAC}" type="pres">
      <dgm:prSet presAssocID="{D7833F4B-E50A-4137-B7BD-1431E2E3D439}" presName="diagram" presStyleCnt="0">
        <dgm:presLayoutVars>
          <dgm:dir/>
        </dgm:presLayoutVars>
      </dgm:prSet>
      <dgm:spPr/>
    </dgm:pt>
    <dgm:pt modelId="{A5AA1D5C-1A01-4B25-89AD-18FD63CAA66C}" type="pres">
      <dgm:prSet presAssocID="{093BAC64-237A-4521-8619-42F941989BEB}" presName="composite" presStyleCnt="0"/>
      <dgm:spPr/>
    </dgm:pt>
    <dgm:pt modelId="{9D8AA97D-F227-4391-91C9-77DCC278E591}" type="pres">
      <dgm:prSet presAssocID="{093BAC64-237A-4521-8619-42F941989BEB}" presName="Image" presStyleLbl="bgShp" presStyleIdx="0" presStyleCnt="1" custLinFactNeighborX="3324" custLinFactNeighborY="-170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EE23003-BDFB-490F-8A3B-F17547BAB50E}" type="pres">
      <dgm:prSet presAssocID="{093BAC64-237A-4521-8619-42F941989BEB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5B0F497-EDD5-4231-BB50-CEC23C3311A6}" srcId="{D7833F4B-E50A-4137-B7BD-1431E2E3D439}" destId="{093BAC64-237A-4521-8619-42F941989BEB}" srcOrd="0" destOrd="0" parTransId="{6C3644F1-3626-4708-97AF-564FB98F93E5}" sibTransId="{9DFDE71D-6B31-4DC2-B2F9-508795E17FD1}"/>
    <dgm:cxn modelId="{6F8D1BD0-B59E-4EB1-A1DC-73645546644C}" type="presOf" srcId="{D7833F4B-E50A-4137-B7BD-1431E2E3D439}" destId="{C8916990-10B4-41DA-9D51-2BDFFDB12FAC}" srcOrd="0" destOrd="0" presId="urn:microsoft.com/office/officeart/2008/layout/BendingPictureCaption"/>
    <dgm:cxn modelId="{30114EB7-94B5-49EF-BB76-2421524F37DD}" type="presOf" srcId="{093BAC64-237A-4521-8619-42F941989BEB}" destId="{DEE23003-BDFB-490F-8A3B-F17547BAB50E}" srcOrd="0" destOrd="0" presId="urn:microsoft.com/office/officeart/2008/layout/BendingPictureCaption"/>
    <dgm:cxn modelId="{88C45718-AA8F-47E6-9F31-8B716EF74962}" type="presParOf" srcId="{C8916990-10B4-41DA-9D51-2BDFFDB12FAC}" destId="{A5AA1D5C-1A01-4B25-89AD-18FD63CAA66C}" srcOrd="0" destOrd="0" presId="urn:microsoft.com/office/officeart/2008/layout/BendingPictureCaption"/>
    <dgm:cxn modelId="{0791BC04-7CD8-4C01-B7B6-889EBDBF462E}" type="presParOf" srcId="{A5AA1D5C-1A01-4B25-89AD-18FD63CAA66C}" destId="{9D8AA97D-F227-4391-91C9-77DCC278E591}" srcOrd="0" destOrd="0" presId="urn:microsoft.com/office/officeart/2008/layout/BendingPictureCaption"/>
    <dgm:cxn modelId="{909D9118-B7E7-4EC5-8AE0-A427C4D375BA}" type="presParOf" srcId="{A5AA1D5C-1A01-4B25-89AD-18FD63CAA66C}" destId="{DEE23003-BDFB-490F-8A3B-F17547BAB50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EA92DE9-D628-453A-AC8C-A74E026D5DB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A021A31E-00AA-417E-B245-E1F5362138A8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Νοέμβριος</a:t>
          </a:r>
          <a:endParaRPr lang="el-GR" dirty="0"/>
        </a:p>
      </dgm:t>
    </dgm:pt>
    <dgm:pt modelId="{4B50217B-02FE-4406-8A5B-BB4A9F918857}" type="parTrans" cxnId="{16CB56C3-DFCD-4A98-B1A6-1AC730DFD3B2}">
      <dgm:prSet/>
      <dgm:spPr/>
      <dgm:t>
        <a:bodyPr/>
        <a:lstStyle/>
        <a:p>
          <a:endParaRPr lang="el-GR"/>
        </a:p>
      </dgm:t>
    </dgm:pt>
    <dgm:pt modelId="{A69896DE-FB50-40A5-A577-FBA79CF0D55C}" type="sibTrans" cxnId="{16CB56C3-DFCD-4A98-B1A6-1AC730DFD3B2}">
      <dgm:prSet/>
      <dgm:spPr/>
      <dgm:t>
        <a:bodyPr/>
        <a:lstStyle/>
        <a:p>
          <a:endParaRPr lang="el-GR"/>
        </a:p>
      </dgm:t>
    </dgm:pt>
    <dgm:pt modelId="{C1FAB0BF-E75B-4EEA-8910-CBE2840A4936}" type="pres">
      <dgm:prSet presAssocID="{6EA92DE9-D628-453A-AC8C-A74E026D5DBF}" presName="linearFlow" presStyleCnt="0">
        <dgm:presLayoutVars>
          <dgm:dir/>
          <dgm:resizeHandles val="exact"/>
        </dgm:presLayoutVars>
      </dgm:prSet>
      <dgm:spPr/>
    </dgm:pt>
    <dgm:pt modelId="{9C5C7C4E-EE9F-488C-B420-46B40A74099C}" type="pres">
      <dgm:prSet presAssocID="{A021A31E-00AA-417E-B245-E1F5362138A8}" presName="comp" presStyleCnt="0"/>
      <dgm:spPr/>
    </dgm:pt>
    <dgm:pt modelId="{51F6657B-CDE7-483F-B075-AC4F11B3BA78}" type="pres">
      <dgm:prSet presAssocID="{A021A31E-00AA-417E-B245-E1F5362138A8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D0F7D0-40EA-4EEE-B882-866B1353A7C6}" type="pres">
      <dgm:prSet presAssocID="{A021A31E-00AA-417E-B245-E1F5362138A8}" presName="rect1" presStyleLbl="lnNode1" presStyleIdx="0" presStyleCnt="1" custLinFactNeighborX="10254" custLinFactNeighborY="188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16CB56C3-DFCD-4A98-B1A6-1AC730DFD3B2}" srcId="{6EA92DE9-D628-453A-AC8C-A74E026D5DBF}" destId="{A021A31E-00AA-417E-B245-E1F5362138A8}" srcOrd="0" destOrd="0" parTransId="{4B50217B-02FE-4406-8A5B-BB4A9F918857}" sibTransId="{A69896DE-FB50-40A5-A577-FBA79CF0D55C}"/>
    <dgm:cxn modelId="{A7754EF0-4BCC-4BB6-AC57-24690817398C}" type="presOf" srcId="{A021A31E-00AA-417E-B245-E1F5362138A8}" destId="{51F6657B-CDE7-483F-B075-AC4F11B3BA78}" srcOrd="0" destOrd="0" presId="urn:microsoft.com/office/officeart/2008/layout/AlternatingPictureBlocks"/>
    <dgm:cxn modelId="{600C50B3-0A64-4BC3-8E66-F996AD433D25}" type="presOf" srcId="{6EA92DE9-D628-453A-AC8C-A74E026D5DBF}" destId="{C1FAB0BF-E75B-4EEA-8910-CBE2840A4936}" srcOrd="0" destOrd="0" presId="urn:microsoft.com/office/officeart/2008/layout/AlternatingPictureBlocks"/>
    <dgm:cxn modelId="{AC44A788-924E-44FF-9376-551694E05B38}" type="presParOf" srcId="{C1FAB0BF-E75B-4EEA-8910-CBE2840A4936}" destId="{9C5C7C4E-EE9F-488C-B420-46B40A74099C}" srcOrd="0" destOrd="0" presId="urn:microsoft.com/office/officeart/2008/layout/AlternatingPictureBlocks"/>
    <dgm:cxn modelId="{CB003E85-D1FE-437C-B890-117A91131B45}" type="presParOf" srcId="{9C5C7C4E-EE9F-488C-B420-46B40A74099C}" destId="{51F6657B-CDE7-483F-B075-AC4F11B3BA78}" srcOrd="0" destOrd="0" presId="urn:microsoft.com/office/officeart/2008/layout/AlternatingPictureBlocks"/>
    <dgm:cxn modelId="{B6ACD131-EF6E-4F5F-9F61-DDA0CB009C01}" type="presParOf" srcId="{9C5C7C4E-EE9F-488C-B420-46B40A74099C}" destId="{8FD0F7D0-40EA-4EEE-B882-866B1353A7C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D87CD3C-D6DD-4A22-B0F4-57306F6F6353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12E2733C-F47C-40FF-BEE3-91F4216FF3B1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Φεβρουάριος</a:t>
          </a:r>
          <a:endParaRPr lang="el-GR" dirty="0"/>
        </a:p>
      </dgm:t>
    </dgm:pt>
    <dgm:pt modelId="{9BF96ECE-C478-4E27-BBCA-F0949780592A}" type="parTrans" cxnId="{CD654C5E-8B37-490C-A46D-AF2AB40680FE}">
      <dgm:prSet/>
      <dgm:spPr/>
      <dgm:t>
        <a:bodyPr/>
        <a:lstStyle/>
        <a:p>
          <a:endParaRPr lang="el-GR"/>
        </a:p>
      </dgm:t>
    </dgm:pt>
    <dgm:pt modelId="{429CD5A2-C9F4-4B13-96F3-2878A88A4577}" type="sibTrans" cxnId="{CD654C5E-8B37-490C-A46D-AF2AB40680FE}">
      <dgm:prSet/>
      <dgm:spPr/>
      <dgm:t>
        <a:bodyPr/>
        <a:lstStyle/>
        <a:p>
          <a:endParaRPr lang="el-GR"/>
        </a:p>
      </dgm:t>
    </dgm:pt>
    <dgm:pt modelId="{586FE485-C0EA-47DD-A2A7-F09A9C46FD7B}" type="pres">
      <dgm:prSet presAssocID="{1D87CD3C-D6DD-4A22-B0F4-57306F6F6353}" presName="linearFlow" presStyleCnt="0">
        <dgm:presLayoutVars>
          <dgm:dir/>
          <dgm:resizeHandles val="exact"/>
        </dgm:presLayoutVars>
      </dgm:prSet>
      <dgm:spPr/>
    </dgm:pt>
    <dgm:pt modelId="{D872AB0B-652E-4859-9393-464D66D771DC}" type="pres">
      <dgm:prSet presAssocID="{12E2733C-F47C-40FF-BEE3-91F4216FF3B1}" presName="comp" presStyleCnt="0"/>
      <dgm:spPr/>
    </dgm:pt>
    <dgm:pt modelId="{47C1F071-7A61-4FB4-8D12-3CC414B39B95}" type="pres">
      <dgm:prSet presAssocID="{12E2733C-F47C-40FF-BEE3-91F4216FF3B1}" presName="rect2" presStyleLbl="node1" presStyleIdx="0" presStyleCnt="1" custScaleX="1079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CBC3C7-6777-4B0D-95AD-662DD0DAE37D}" type="pres">
      <dgm:prSet presAssocID="{12E2733C-F47C-40FF-BEE3-91F4216FF3B1}" presName="rect1" presStyleLbl="lnNode1" presStyleIdx="0" presStyleCnt="1" custScaleX="89142" custScale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CD654C5E-8B37-490C-A46D-AF2AB40680FE}" srcId="{1D87CD3C-D6DD-4A22-B0F4-57306F6F6353}" destId="{12E2733C-F47C-40FF-BEE3-91F4216FF3B1}" srcOrd="0" destOrd="0" parTransId="{9BF96ECE-C478-4E27-BBCA-F0949780592A}" sibTransId="{429CD5A2-C9F4-4B13-96F3-2878A88A4577}"/>
    <dgm:cxn modelId="{107C5F1D-4243-492A-8613-4D8E3AAC0EB1}" type="presOf" srcId="{12E2733C-F47C-40FF-BEE3-91F4216FF3B1}" destId="{47C1F071-7A61-4FB4-8D12-3CC414B39B95}" srcOrd="0" destOrd="0" presId="urn:microsoft.com/office/officeart/2008/layout/AlternatingPictureBlocks"/>
    <dgm:cxn modelId="{90A4C16D-671F-47BE-8E1E-08C9986CE47D}" type="presOf" srcId="{1D87CD3C-D6DD-4A22-B0F4-57306F6F6353}" destId="{586FE485-C0EA-47DD-A2A7-F09A9C46FD7B}" srcOrd="0" destOrd="0" presId="urn:microsoft.com/office/officeart/2008/layout/AlternatingPictureBlocks"/>
    <dgm:cxn modelId="{A2E26AE7-E2A1-4DBF-8FC4-F63D6F05A742}" type="presParOf" srcId="{586FE485-C0EA-47DD-A2A7-F09A9C46FD7B}" destId="{D872AB0B-652E-4859-9393-464D66D771DC}" srcOrd="0" destOrd="0" presId="urn:microsoft.com/office/officeart/2008/layout/AlternatingPictureBlocks"/>
    <dgm:cxn modelId="{EBC5EC4D-C936-4324-80EB-81A94E3FB563}" type="presParOf" srcId="{D872AB0B-652E-4859-9393-464D66D771DC}" destId="{47C1F071-7A61-4FB4-8D12-3CC414B39B95}" srcOrd="0" destOrd="0" presId="urn:microsoft.com/office/officeart/2008/layout/AlternatingPictureBlocks"/>
    <dgm:cxn modelId="{79D9FD3B-0701-4354-BE6C-50FDD63820A1}" type="presParOf" srcId="{D872AB0B-652E-4859-9393-464D66D771DC}" destId="{57CBC3C7-6777-4B0D-95AD-662DD0DAE37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EC0F962-EB7B-4D36-B3D6-84360E3D16B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B267FE4-715C-48D8-93FB-4B579D6CAD75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Ιανουάριος</a:t>
          </a:r>
          <a:endParaRPr lang="el-GR" dirty="0"/>
        </a:p>
      </dgm:t>
    </dgm:pt>
    <dgm:pt modelId="{7C55526F-D8C9-4B40-B653-6DA1F3DFC4C6}" type="parTrans" cxnId="{B82E54AC-F5DE-4CBA-9207-5411BDA8DF03}">
      <dgm:prSet/>
      <dgm:spPr/>
      <dgm:t>
        <a:bodyPr/>
        <a:lstStyle/>
        <a:p>
          <a:endParaRPr lang="el-GR"/>
        </a:p>
      </dgm:t>
    </dgm:pt>
    <dgm:pt modelId="{0C5B0683-3417-4FB9-853A-AAB9D7D2B607}" type="sibTrans" cxnId="{B82E54AC-F5DE-4CBA-9207-5411BDA8DF03}">
      <dgm:prSet/>
      <dgm:spPr/>
      <dgm:t>
        <a:bodyPr/>
        <a:lstStyle/>
        <a:p>
          <a:endParaRPr lang="el-GR"/>
        </a:p>
      </dgm:t>
    </dgm:pt>
    <dgm:pt modelId="{83CADB99-C64E-4AED-93CA-85BB30012056}" type="pres">
      <dgm:prSet presAssocID="{DEC0F962-EB7B-4D36-B3D6-84360E3D16BF}" presName="linearFlow" presStyleCnt="0">
        <dgm:presLayoutVars>
          <dgm:dir/>
          <dgm:resizeHandles val="exact"/>
        </dgm:presLayoutVars>
      </dgm:prSet>
      <dgm:spPr/>
    </dgm:pt>
    <dgm:pt modelId="{BFECEC60-0167-45B8-9140-0B16BC7AE0EB}" type="pres">
      <dgm:prSet presAssocID="{8B267FE4-715C-48D8-93FB-4B579D6CAD75}" presName="comp" presStyleCnt="0"/>
      <dgm:spPr/>
    </dgm:pt>
    <dgm:pt modelId="{00BF8935-0EBD-43F3-B3B4-4719415B297F}" type="pres">
      <dgm:prSet presAssocID="{8B267FE4-715C-48D8-93FB-4B579D6CAD75}" presName="rect2" presStyleLbl="node1" presStyleIdx="0" presStyleCnt="1" custScaleX="137660" custScaleY="100000" custLinFactNeighborX="21723" custLinFactNeighborY="31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E9E9DD-6B40-4D29-902A-F4A065BAAB95}" type="pres">
      <dgm:prSet presAssocID="{8B267FE4-715C-48D8-93FB-4B579D6CAD75}" presName="rect1" presStyleLbl="lnNode1" presStyleIdx="0" presStyleCnt="1" custScaleX="1246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B82E54AC-F5DE-4CBA-9207-5411BDA8DF03}" srcId="{DEC0F962-EB7B-4D36-B3D6-84360E3D16BF}" destId="{8B267FE4-715C-48D8-93FB-4B579D6CAD75}" srcOrd="0" destOrd="0" parTransId="{7C55526F-D8C9-4B40-B653-6DA1F3DFC4C6}" sibTransId="{0C5B0683-3417-4FB9-853A-AAB9D7D2B607}"/>
    <dgm:cxn modelId="{DA2C0EE2-D5E1-46D9-9CB2-7331701E5A6E}" type="presOf" srcId="{8B267FE4-715C-48D8-93FB-4B579D6CAD75}" destId="{00BF8935-0EBD-43F3-B3B4-4719415B297F}" srcOrd="0" destOrd="0" presId="urn:microsoft.com/office/officeart/2008/layout/AlternatingPictureBlocks"/>
    <dgm:cxn modelId="{1FB53103-7779-49F0-8C9A-A722979569A5}" type="presOf" srcId="{DEC0F962-EB7B-4D36-B3D6-84360E3D16BF}" destId="{83CADB99-C64E-4AED-93CA-85BB30012056}" srcOrd="0" destOrd="0" presId="urn:microsoft.com/office/officeart/2008/layout/AlternatingPictureBlocks"/>
    <dgm:cxn modelId="{CA04A82D-BB01-40F3-96A8-338180EBD084}" type="presParOf" srcId="{83CADB99-C64E-4AED-93CA-85BB30012056}" destId="{BFECEC60-0167-45B8-9140-0B16BC7AE0EB}" srcOrd="0" destOrd="0" presId="urn:microsoft.com/office/officeart/2008/layout/AlternatingPictureBlocks"/>
    <dgm:cxn modelId="{F2DE6A3B-6D42-4961-95B0-9A95458F2E96}" type="presParOf" srcId="{BFECEC60-0167-45B8-9140-0B16BC7AE0EB}" destId="{00BF8935-0EBD-43F3-B3B4-4719415B297F}" srcOrd="0" destOrd="0" presId="urn:microsoft.com/office/officeart/2008/layout/AlternatingPictureBlocks"/>
    <dgm:cxn modelId="{5F0E82F6-4123-498E-A54A-17351D438496}" type="presParOf" srcId="{BFECEC60-0167-45B8-9140-0B16BC7AE0EB}" destId="{0AE9E9DD-6B40-4D29-902A-F4A065BAAB9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369756B-4A79-4EC9-85DA-B86407321041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0B6D18D7-2FE5-48EF-A0B9-9907B84A7334}">
      <dgm:prSet phldrT="[Κείμενο]"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/>
            </a:rPr>
            <a:t>Δεκέμβριος</a:t>
          </a:r>
          <a:endParaRPr lang="el-GR" dirty="0"/>
        </a:p>
      </dgm:t>
    </dgm:pt>
    <dgm:pt modelId="{233CA1EA-4DF7-4354-AE7A-EB2FA7A91442}" type="parTrans" cxnId="{AE154A13-3C88-4E79-89EF-C04E60E6F11B}">
      <dgm:prSet/>
      <dgm:spPr/>
      <dgm:t>
        <a:bodyPr/>
        <a:lstStyle/>
        <a:p>
          <a:endParaRPr lang="el-GR"/>
        </a:p>
      </dgm:t>
    </dgm:pt>
    <dgm:pt modelId="{DAEC5188-AE00-4ABE-887E-702229467EF7}" type="sibTrans" cxnId="{AE154A13-3C88-4E79-89EF-C04E60E6F11B}">
      <dgm:prSet/>
      <dgm:spPr/>
      <dgm:t>
        <a:bodyPr/>
        <a:lstStyle/>
        <a:p>
          <a:endParaRPr lang="el-GR"/>
        </a:p>
      </dgm:t>
    </dgm:pt>
    <dgm:pt modelId="{4E419FD5-FB49-438B-B8D9-E8B6BAE54486}" type="pres">
      <dgm:prSet presAssocID="{2369756B-4A79-4EC9-85DA-B86407321041}" presName="linearFlow" presStyleCnt="0">
        <dgm:presLayoutVars>
          <dgm:dir/>
          <dgm:resizeHandles val="exact"/>
        </dgm:presLayoutVars>
      </dgm:prSet>
      <dgm:spPr/>
    </dgm:pt>
    <dgm:pt modelId="{E9AECBA2-E78D-42BD-8FCB-118C71820E32}" type="pres">
      <dgm:prSet presAssocID="{0B6D18D7-2FE5-48EF-A0B9-9907B84A7334}" presName="comp" presStyleCnt="0"/>
      <dgm:spPr/>
    </dgm:pt>
    <dgm:pt modelId="{78D8D664-4955-467C-971F-A2F7BDF3205F}" type="pres">
      <dgm:prSet presAssocID="{0B6D18D7-2FE5-48EF-A0B9-9907B84A7334}" presName="rect2" presStyleLbl="node1" presStyleIdx="0" presStyleCnt="1" custScaleX="132465" custScaleY="916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82A870-0AB4-4CE1-AE8C-48854740FACF}" type="pres">
      <dgm:prSet presAssocID="{0B6D18D7-2FE5-48EF-A0B9-9907B84A7334}" presName="rect1" presStyleLbl="lnNode1" presStyleIdx="0" presStyleCnt="1" custScaleX="102273" custLinFactNeighborX="11496" custLinFactNeighborY="5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D6A59BFE-AD27-4BD6-855C-A4325F996880}" type="presOf" srcId="{2369756B-4A79-4EC9-85DA-B86407321041}" destId="{4E419FD5-FB49-438B-B8D9-E8B6BAE54486}" srcOrd="0" destOrd="0" presId="urn:microsoft.com/office/officeart/2008/layout/AlternatingPictureBlocks"/>
    <dgm:cxn modelId="{BE136B5A-4550-402B-8DBF-DA25DE39151A}" type="presOf" srcId="{0B6D18D7-2FE5-48EF-A0B9-9907B84A7334}" destId="{78D8D664-4955-467C-971F-A2F7BDF3205F}" srcOrd="0" destOrd="0" presId="urn:microsoft.com/office/officeart/2008/layout/AlternatingPictureBlocks"/>
    <dgm:cxn modelId="{AE154A13-3C88-4E79-89EF-C04E60E6F11B}" srcId="{2369756B-4A79-4EC9-85DA-B86407321041}" destId="{0B6D18D7-2FE5-48EF-A0B9-9907B84A7334}" srcOrd="0" destOrd="0" parTransId="{233CA1EA-4DF7-4354-AE7A-EB2FA7A91442}" sibTransId="{DAEC5188-AE00-4ABE-887E-702229467EF7}"/>
    <dgm:cxn modelId="{7EEB3450-A97B-4F61-82D3-04231D56A6B6}" type="presParOf" srcId="{4E419FD5-FB49-438B-B8D9-E8B6BAE54486}" destId="{E9AECBA2-E78D-42BD-8FCB-118C71820E32}" srcOrd="0" destOrd="0" presId="urn:microsoft.com/office/officeart/2008/layout/AlternatingPictureBlocks"/>
    <dgm:cxn modelId="{6245EFE9-8972-4B2C-B5A9-65005CB70FE9}" type="presParOf" srcId="{E9AECBA2-E78D-42BD-8FCB-118C71820E32}" destId="{78D8D664-4955-467C-971F-A2F7BDF3205F}" srcOrd="0" destOrd="0" presId="urn:microsoft.com/office/officeart/2008/layout/AlternatingPictureBlocks"/>
    <dgm:cxn modelId="{BB08AAEA-6D17-4283-9604-C320E5686AE4}" type="presParOf" srcId="{E9AECBA2-E78D-42BD-8FCB-118C71820E32}" destId="{F882A870-0AB4-4CE1-AE8C-48854740FAC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3598F42-4845-436D-BAFA-BC97BB69C8A6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624290FC-9770-4846-A148-31152A0785CD}">
      <dgm:prSet phldrT="[Κείμενο]" custT="1"/>
      <dgm:spPr/>
      <dgm:t>
        <a:bodyPr/>
        <a:lstStyle/>
        <a:p>
          <a:r>
            <a:rPr lang="el-GR" sz="1600" dirty="0" smtClean="0"/>
            <a:t>Ρολόι τοίχου</a:t>
          </a:r>
          <a:endParaRPr lang="el-GR" sz="1600" dirty="0"/>
        </a:p>
      </dgm:t>
    </dgm:pt>
    <dgm:pt modelId="{74CBA752-FD32-4BDD-867F-75155CCF6E29}" type="parTrans" cxnId="{45729427-4577-4598-90D8-2AD183E0CEF5}">
      <dgm:prSet/>
      <dgm:spPr/>
      <dgm:t>
        <a:bodyPr/>
        <a:lstStyle/>
        <a:p>
          <a:endParaRPr lang="el-GR"/>
        </a:p>
      </dgm:t>
    </dgm:pt>
    <dgm:pt modelId="{505604A3-90A9-4CDD-BB25-88304020994E}" type="sibTrans" cxnId="{45729427-4577-4598-90D8-2AD183E0CEF5}">
      <dgm:prSet/>
      <dgm:spPr/>
      <dgm:t>
        <a:bodyPr/>
        <a:lstStyle/>
        <a:p>
          <a:endParaRPr lang="el-GR"/>
        </a:p>
      </dgm:t>
    </dgm:pt>
    <dgm:pt modelId="{0BABDFE2-E936-4F39-B063-D46CBD9812A2}" type="pres">
      <dgm:prSet presAssocID="{D3598F42-4845-436D-BAFA-BC97BB69C8A6}" presName="Name0" presStyleCnt="0">
        <dgm:presLayoutVars>
          <dgm:dir/>
        </dgm:presLayoutVars>
      </dgm:prSet>
      <dgm:spPr/>
    </dgm:pt>
    <dgm:pt modelId="{002DF380-CD46-47E2-81A6-D072138500BD}" type="pres">
      <dgm:prSet presAssocID="{624290FC-9770-4846-A148-31152A0785CD}" presName="composite" presStyleCnt="0"/>
      <dgm:spPr/>
    </dgm:pt>
    <dgm:pt modelId="{21100932-40D5-4E1C-A239-1F983B6DA8A9}" type="pres">
      <dgm:prSet presAssocID="{624290FC-9770-4846-A148-31152A0785CD}" presName="rect2" presStyleLbl="revTx" presStyleIdx="0" presStyleCnt="1" custLinFactNeighborX="11643" custLinFactNeighborY="158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F6567C-3516-4346-97F1-58EA1A60503C}" type="pres">
      <dgm:prSet presAssocID="{624290FC-9770-4846-A148-31152A0785CD}" presName="rect1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5729427-4577-4598-90D8-2AD183E0CEF5}" srcId="{D3598F42-4845-436D-BAFA-BC97BB69C8A6}" destId="{624290FC-9770-4846-A148-31152A0785CD}" srcOrd="0" destOrd="0" parTransId="{74CBA752-FD32-4BDD-867F-75155CCF6E29}" sibTransId="{505604A3-90A9-4CDD-BB25-88304020994E}"/>
    <dgm:cxn modelId="{B72051DA-D853-4825-BE03-652CCD7BAB2C}" type="presOf" srcId="{D3598F42-4845-436D-BAFA-BC97BB69C8A6}" destId="{0BABDFE2-E936-4F39-B063-D46CBD9812A2}" srcOrd="0" destOrd="0" presId="urn:microsoft.com/office/officeart/2008/layout/PictureGrid"/>
    <dgm:cxn modelId="{D5961F99-578E-4C59-89FA-EB1BE7B85DBF}" type="presOf" srcId="{624290FC-9770-4846-A148-31152A0785CD}" destId="{21100932-40D5-4E1C-A239-1F983B6DA8A9}" srcOrd="0" destOrd="0" presId="urn:microsoft.com/office/officeart/2008/layout/PictureGrid"/>
    <dgm:cxn modelId="{792AF834-D2F4-4678-90D3-34F4A86913F5}" type="presParOf" srcId="{0BABDFE2-E936-4F39-B063-D46CBD9812A2}" destId="{002DF380-CD46-47E2-81A6-D072138500BD}" srcOrd="0" destOrd="0" presId="urn:microsoft.com/office/officeart/2008/layout/PictureGrid"/>
    <dgm:cxn modelId="{A9418C47-57D5-4F98-AB66-8E557F936A45}" type="presParOf" srcId="{002DF380-CD46-47E2-81A6-D072138500BD}" destId="{21100932-40D5-4E1C-A239-1F983B6DA8A9}" srcOrd="0" destOrd="0" presId="urn:microsoft.com/office/officeart/2008/layout/PictureGrid"/>
    <dgm:cxn modelId="{9B932B1C-D0FA-413E-B2FB-425B45476FAB}" type="presParOf" srcId="{002DF380-CD46-47E2-81A6-D072138500BD}" destId="{74F6567C-3516-4346-97F1-58EA1A60503C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FB2C07C-5005-4B4A-842C-BBA7A92EB954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C544BE8A-6858-42B7-A3F5-2EBFFFFB986B}">
      <dgm:prSet phldrT="[Κείμενο]" custT="1"/>
      <dgm:spPr/>
      <dgm:t>
        <a:bodyPr/>
        <a:lstStyle/>
        <a:p>
          <a:r>
            <a:rPr lang="el-GR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εκκρεμές</a:t>
          </a:r>
          <a:endParaRPr lang="el-GR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BCD5AC-0454-43FF-9706-A9E8AF87C161}" type="parTrans" cxnId="{881ADDFF-AB82-4E56-A413-50ABE2C6808A}">
      <dgm:prSet/>
      <dgm:spPr/>
      <dgm:t>
        <a:bodyPr/>
        <a:lstStyle/>
        <a:p>
          <a:endParaRPr lang="el-GR"/>
        </a:p>
      </dgm:t>
    </dgm:pt>
    <dgm:pt modelId="{04A713C0-F881-4C51-AD4A-8923FE3200D8}" type="sibTrans" cxnId="{881ADDFF-AB82-4E56-A413-50ABE2C6808A}">
      <dgm:prSet/>
      <dgm:spPr/>
      <dgm:t>
        <a:bodyPr/>
        <a:lstStyle/>
        <a:p>
          <a:endParaRPr lang="el-GR"/>
        </a:p>
      </dgm:t>
    </dgm:pt>
    <dgm:pt modelId="{CF708DF4-3161-426B-8318-B5FB8EF0CBF4}" type="pres">
      <dgm:prSet presAssocID="{7FB2C07C-5005-4B4A-842C-BBA7A92EB954}" presName="Name0" presStyleCnt="0">
        <dgm:presLayoutVars>
          <dgm:dir/>
          <dgm:resizeHandles val="exact"/>
        </dgm:presLayoutVars>
      </dgm:prSet>
      <dgm:spPr/>
    </dgm:pt>
    <dgm:pt modelId="{E43B4E70-5955-4115-8CAD-A5940DE3B37F}" type="pres">
      <dgm:prSet presAssocID="{C544BE8A-6858-42B7-A3F5-2EBFFFFB986B}" presName="composite" presStyleCnt="0"/>
      <dgm:spPr/>
    </dgm:pt>
    <dgm:pt modelId="{C03FD11D-8D8E-4F81-914F-7ADD888ABD25}" type="pres">
      <dgm:prSet presAssocID="{C544BE8A-6858-42B7-A3F5-2EBFFFFB986B}" presName="rect1" presStyleLbl="bgShp" presStyleIdx="0" presStyleCnt="1" custScaleX="90161" custScaleY="120523" custLinFactNeighborX="650" custLinFactNeighborY="22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5ED4095B-56B2-42C6-BB9E-94737E077B88}" type="pres">
      <dgm:prSet presAssocID="{C544BE8A-6858-42B7-A3F5-2EBFFFFB986B}" presName="rect2" presStyleLbl="trBgShp" presStyleIdx="0" presStyleCnt="1" custLinFactY="-200000" custLinFactNeighborX="-7072" custLinFactNeighborY="-2096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64DCF35-C366-463D-B70B-F21CF7AF64BD}" type="presOf" srcId="{C544BE8A-6858-42B7-A3F5-2EBFFFFB986B}" destId="{5ED4095B-56B2-42C6-BB9E-94737E077B88}" srcOrd="0" destOrd="0" presId="urn:microsoft.com/office/officeart/2008/layout/BendingPictureSemiTransparentText"/>
    <dgm:cxn modelId="{D0505F16-6AE5-4DF6-BB7D-7963CD5A2EFF}" type="presOf" srcId="{7FB2C07C-5005-4B4A-842C-BBA7A92EB954}" destId="{CF708DF4-3161-426B-8318-B5FB8EF0CBF4}" srcOrd="0" destOrd="0" presId="urn:microsoft.com/office/officeart/2008/layout/BendingPictureSemiTransparentText"/>
    <dgm:cxn modelId="{881ADDFF-AB82-4E56-A413-50ABE2C6808A}" srcId="{7FB2C07C-5005-4B4A-842C-BBA7A92EB954}" destId="{C544BE8A-6858-42B7-A3F5-2EBFFFFB986B}" srcOrd="0" destOrd="0" parTransId="{2EBCD5AC-0454-43FF-9706-A9E8AF87C161}" sibTransId="{04A713C0-F881-4C51-AD4A-8923FE3200D8}"/>
    <dgm:cxn modelId="{690340E9-7048-4795-BF71-E4D087CE2177}" type="presParOf" srcId="{CF708DF4-3161-426B-8318-B5FB8EF0CBF4}" destId="{E43B4E70-5955-4115-8CAD-A5940DE3B37F}" srcOrd="0" destOrd="0" presId="urn:microsoft.com/office/officeart/2008/layout/BendingPictureSemiTransparentText"/>
    <dgm:cxn modelId="{E284E639-78F6-4632-814F-89420C169E16}" type="presParOf" srcId="{E43B4E70-5955-4115-8CAD-A5940DE3B37F}" destId="{C03FD11D-8D8E-4F81-914F-7ADD888ABD25}" srcOrd="0" destOrd="0" presId="urn:microsoft.com/office/officeart/2008/layout/BendingPictureSemiTransparentText"/>
    <dgm:cxn modelId="{BE8AC6BA-CF32-44C4-ACD3-5248C4D67EA5}" type="presParOf" srcId="{E43B4E70-5955-4115-8CAD-A5940DE3B37F}" destId="{5ED4095B-56B2-42C6-BB9E-94737E077B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11480FF-7BB6-4E4B-9B3B-8F1A42ADE528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0A3FF215-56A6-4F44-862A-E7B8096D5858}">
      <dgm:prSet phldrT="[Κείμενο]"/>
      <dgm:spPr/>
      <dgm:t>
        <a:bodyPr/>
        <a:lstStyle/>
        <a:p>
          <a:r>
            <a:rPr lang="el-GR" dirty="0" smtClean="0">
              <a:solidFill>
                <a:schemeClr val="tx1">
                  <a:lumMod val="95000"/>
                  <a:lumOff val="5000"/>
                </a:schemeClr>
              </a:solidFill>
            </a:rPr>
            <a:t>Ηλεκτρονικό ρολόι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F668183-D117-40F4-B606-6B2756804EBA}" type="parTrans" cxnId="{E1CAF1BF-E1BF-4619-BB02-CAD5F394FE07}">
      <dgm:prSet/>
      <dgm:spPr/>
      <dgm:t>
        <a:bodyPr/>
        <a:lstStyle/>
        <a:p>
          <a:endParaRPr lang="el-GR"/>
        </a:p>
      </dgm:t>
    </dgm:pt>
    <dgm:pt modelId="{CFB4FA2E-64C2-43CF-A13A-6741AADB3E6A}" type="sibTrans" cxnId="{E1CAF1BF-E1BF-4619-BB02-CAD5F394FE07}">
      <dgm:prSet/>
      <dgm:spPr/>
      <dgm:t>
        <a:bodyPr/>
        <a:lstStyle/>
        <a:p>
          <a:endParaRPr lang="el-GR"/>
        </a:p>
      </dgm:t>
    </dgm:pt>
    <dgm:pt modelId="{601535F5-001B-4DF8-BD52-5B55D7003D99}" type="pres">
      <dgm:prSet presAssocID="{311480FF-7BB6-4E4B-9B3B-8F1A42ADE528}" presName="Name0" presStyleCnt="0">
        <dgm:presLayoutVars>
          <dgm:dir/>
          <dgm:resizeHandles val="exact"/>
        </dgm:presLayoutVars>
      </dgm:prSet>
      <dgm:spPr/>
    </dgm:pt>
    <dgm:pt modelId="{0F5676DC-EC66-4C1A-9DA3-EB0CC6BEB818}" type="pres">
      <dgm:prSet presAssocID="{0A3FF215-56A6-4F44-862A-E7B8096D5858}" presName="composite" presStyleCnt="0"/>
      <dgm:spPr/>
    </dgm:pt>
    <dgm:pt modelId="{54E66AF2-3AB8-4D88-80B3-DC1AAAB8FA1B}" type="pres">
      <dgm:prSet presAssocID="{0A3FF215-56A6-4F44-862A-E7B8096D5858}" presName="rect1" presStyleLbl="bgShp" presStyleIdx="0" presStyleCnt="1" custLinFactNeighborX="-439" custLinFactNeighborY="107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BB364F35-5BAB-47BB-ADDE-94D679546F91}" type="pres">
      <dgm:prSet presAssocID="{0A3FF215-56A6-4F44-862A-E7B8096D5858}" presName="rect2" presStyleLbl="trBgShp" presStyleIdx="0" presStyleCnt="1" custLinFactY="-128529" custLinFactNeighborX="-5314" custLinFactNeighborY="-2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602C039-1337-4A5C-8202-7897FA13D345}" type="presOf" srcId="{0A3FF215-56A6-4F44-862A-E7B8096D5858}" destId="{BB364F35-5BAB-47BB-ADDE-94D679546F91}" srcOrd="0" destOrd="0" presId="urn:microsoft.com/office/officeart/2008/layout/BendingPictureSemiTransparentText"/>
    <dgm:cxn modelId="{10762E88-28D1-45F4-B015-ABB32BD45C83}" type="presOf" srcId="{311480FF-7BB6-4E4B-9B3B-8F1A42ADE528}" destId="{601535F5-001B-4DF8-BD52-5B55D7003D99}" srcOrd="0" destOrd="0" presId="urn:microsoft.com/office/officeart/2008/layout/BendingPictureSemiTransparentText"/>
    <dgm:cxn modelId="{E1CAF1BF-E1BF-4619-BB02-CAD5F394FE07}" srcId="{311480FF-7BB6-4E4B-9B3B-8F1A42ADE528}" destId="{0A3FF215-56A6-4F44-862A-E7B8096D5858}" srcOrd="0" destOrd="0" parTransId="{6F668183-D117-40F4-B606-6B2756804EBA}" sibTransId="{CFB4FA2E-64C2-43CF-A13A-6741AADB3E6A}"/>
    <dgm:cxn modelId="{DBEAEBBD-D3ED-4CE7-A83B-EC63D1F77EEA}" type="presParOf" srcId="{601535F5-001B-4DF8-BD52-5B55D7003D99}" destId="{0F5676DC-EC66-4C1A-9DA3-EB0CC6BEB818}" srcOrd="0" destOrd="0" presId="urn:microsoft.com/office/officeart/2008/layout/BendingPictureSemiTransparentText"/>
    <dgm:cxn modelId="{BF136989-C64C-4D9F-9EE1-15230BB3A9C1}" type="presParOf" srcId="{0F5676DC-EC66-4C1A-9DA3-EB0CC6BEB818}" destId="{54E66AF2-3AB8-4D88-80B3-DC1AAAB8FA1B}" srcOrd="0" destOrd="0" presId="urn:microsoft.com/office/officeart/2008/layout/BendingPictureSemiTransparentText"/>
    <dgm:cxn modelId="{7BC531ED-F9AE-45DE-8701-B7522FD1C213}" type="presParOf" srcId="{0F5676DC-EC66-4C1A-9DA3-EB0CC6BEB818}" destId="{BB364F35-5BAB-47BB-ADDE-94D679546F9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99B2AE8-89CF-4E5E-9CAA-19180AA155E2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AC3EF531-91F4-4860-8A12-488B435E6C9A}">
      <dgm:prSet phldrT="[Κείμενο]"/>
      <dgm:spPr/>
      <dgm:t>
        <a:bodyPr/>
        <a:lstStyle/>
        <a:p>
          <a:r>
            <a:rPr lang="el-GR" dirty="0" smtClean="0">
              <a:solidFill>
                <a:schemeClr val="tx1">
                  <a:lumMod val="95000"/>
                  <a:lumOff val="5000"/>
                </a:schemeClr>
              </a:solidFill>
            </a:rPr>
            <a:t>Ρολόι τσέπης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40BE5A-EEA6-4567-A45A-029A64D0F3D9}" type="parTrans" cxnId="{2B1E2D91-D30F-4F08-A9FB-5D314DFF8FFA}">
      <dgm:prSet/>
      <dgm:spPr/>
      <dgm:t>
        <a:bodyPr/>
        <a:lstStyle/>
        <a:p>
          <a:endParaRPr lang="el-GR"/>
        </a:p>
      </dgm:t>
    </dgm:pt>
    <dgm:pt modelId="{40295D68-602A-4EB7-8E9A-B5AB52B4FB43}" type="sibTrans" cxnId="{2B1E2D91-D30F-4F08-A9FB-5D314DFF8FFA}">
      <dgm:prSet/>
      <dgm:spPr/>
      <dgm:t>
        <a:bodyPr/>
        <a:lstStyle/>
        <a:p>
          <a:endParaRPr lang="el-GR"/>
        </a:p>
      </dgm:t>
    </dgm:pt>
    <dgm:pt modelId="{7D8C4A6B-A585-4CDA-8841-DED9D083F233}" type="pres">
      <dgm:prSet presAssocID="{999B2AE8-89CF-4E5E-9CAA-19180AA155E2}" presName="Name0" presStyleCnt="0">
        <dgm:presLayoutVars>
          <dgm:dir/>
          <dgm:resizeHandles val="exact"/>
        </dgm:presLayoutVars>
      </dgm:prSet>
      <dgm:spPr/>
    </dgm:pt>
    <dgm:pt modelId="{72D018BE-95E0-4B79-97A3-7DF8AFDB6D23}" type="pres">
      <dgm:prSet presAssocID="{AC3EF531-91F4-4860-8A12-488B435E6C9A}" presName="composite" presStyleCnt="0"/>
      <dgm:spPr/>
    </dgm:pt>
    <dgm:pt modelId="{0E62CE2B-2C46-4E4E-8045-E896BC86E771}" type="pres">
      <dgm:prSet presAssocID="{AC3EF531-91F4-4860-8A12-488B435E6C9A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DB08F8D7-FE1A-4D8F-A042-7E1BC5CE1AD7}" type="pres">
      <dgm:prSet presAssocID="{AC3EF531-91F4-4860-8A12-488B435E6C9A}" presName="rect2" presStyleLbl="trBgShp" presStyleIdx="0" presStyleCnt="1" custLinFactY="-147020" custLinFactNeighborX="-4243" custLinFactNeighborY="-2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DE570C4-B1FA-4422-9E1C-F67F81017699}" type="presOf" srcId="{999B2AE8-89CF-4E5E-9CAA-19180AA155E2}" destId="{7D8C4A6B-A585-4CDA-8841-DED9D083F233}" srcOrd="0" destOrd="0" presId="urn:microsoft.com/office/officeart/2008/layout/BendingPictureSemiTransparentText"/>
    <dgm:cxn modelId="{2B1E2D91-D30F-4F08-A9FB-5D314DFF8FFA}" srcId="{999B2AE8-89CF-4E5E-9CAA-19180AA155E2}" destId="{AC3EF531-91F4-4860-8A12-488B435E6C9A}" srcOrd="0" destOrd="0" parTransId="{AB40BE5A-EEA6-4567-A45A-029A64D0F3D9}" sibTransId="{40295D68-602A-4EB7-8E9A-B5AB52B4FB43}"/>
    <dgm:cxn modelId="{0326FA17-41EE-4455-B8EB-6CF11DC6144D}" type="presOf" srcId="{AC3EF531-91F4-4860-8A12-488B435E6C9A}" destId="{DB08F8D7-FE1A-4D8F-A042-7E1BC5CE1AD7}" srcOrd="0" destOrd="0" presId="urn:microsoft.com/office/officeart/2008/layout/BendingPictureSemiTransparentText"/>
    <dgm:cxn modelId="{DB048F50-D21B-4807-B988-8F81D3AE8EAE}" type="presParOf" srcId="{7D8C4A6B-A585-4CDA-8841-DED9D083F233}" destId="{72D018BE-95E0-4B79-97A3-7DF8AFDB6D23}" srcOrd="0" destOrd="0" presId="urn:microsoft.com/office/officeart/2008/layout/BendingPictureSemiTransparentText"/>
    <dgm:cxn modelId="{72EED463-75DE-4F4E-A900-E03CC02BD0B2}" type="presParOf" srcId="{72D018BE-95E0-4B79-97A3-7DF8AFDB6D23}" destId="{0E62CE2B-2C46-4E4E-8045-E896BC86E771}" srcOrd="0" destOrd="0" presId="urn:microsoft.com/office/officeart/2008/layout/BendingPictureSemiTransparentText"/>
    <dgm:cxn modelId="{17DBC982-8D42-43DE-BE4D-55420FC44889}" type="presParOf" srcId="{72D018BE-95E0-4B79-97A3-7DF8AFDB6D23}" destId="{DB08F8D7-FE1A-4D8F-A042-7E1BC5CE1AD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91F903B-0497-4C98-96C7-915CFCFBB9BF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F670872-930E-461D-91A5-C2CA42C845C4}">
      <dgm:prSet phldrT="[Κείμενο]"/>
      <dgm:spPr/>
      <dgm:t>
        <a:bodyPr/>
        <a:lstStyle/>
        <a:p>
          <a:r>
            <a:rPr lang="el-GR" dirty="0" smtClean="0">
              <a:solidFill>
                <a:schemeClr val="tx1">
                  <a:lumMod val="95000"/>
                  <a:lumOff val="5000"/>
                </a:schemeClr>
              </a:solidFill>
            </a:rPr>
            <a:t>Ρολόι χειρός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87750C-7AD0-4A82-88A0-9AF2386A9722}" type="parTrans" cxnId="{E33EDE2D-9C59-42BD-BFFC-5B74BA07A472}">
      <dgm:prSet/>
      <dgm:spPr/>
      <dgm:t>
        <a:bodyPr/>
        <a:lstStyle/>
        <a:p>
          <a:endParaRPr lang="el-GR"/>
        </a:p>
      </dgm:t>
    </dgm:pt>
    <dgm:pt modelId="{86869060-E7C9-4DBB-8E08-2CB1079D5BE3}" type="sibTrans" cxnId="{E33EDE2D-9C59-42BD-BFFC-5B74BA07A472}">
      <dgm:prSet/>
      <dgm:spPr/>
      <dgm:t>
        <a:bodyPr/>
        <a:lstStyle/>
        <a:p>
          <a:endParaRPr lang="el-GR"/>
        </a:p>
      </dgm:t>
    </dgm:pt>
    <dgm:pt modelId="{441711FB-BAD1-4D16-BE93-DDCF3EAB6050}" type="pres">
      <dgm:prSet presAssocID="{391F903B-0497-4C98-96C7-915CFCFBB9BF}" presName="Name0" presStyleCnt="0">
        <dgm:presLayoutVars>
          <dgm:dir/>
          <dgm:resizeHandles val="exact"/>
        </dgm:presLayoutVars>
      </dgm:prSet>
      <dgm:spPr/>
    </dgm:pt>
    <dgm:pt modelId="{0D3DA30A-0919-4499-B02A-15A562DF04ED}" type="pres">
      <dgm:prSet presAssocID="{9F670872-930E-461D-91A5-C2CA42C845C4}" presName="composite" presStyleCnt="0"/>
      <dgm:spPr/>
    </dgm:pt>
    <dgm:pt modelId="{8FDC4D92-8C62-4FE5-B808-B9CD0071819D}" type="pres">
      <dgm:prSet presAssocID="{9F670872-930E-461D-91A5-C2CA42C845C4}" presName="rect1" presStyleLbl="bgShp" presStyleIdx="0" presStyleCnt="1" custLinFactNeighborX="-54" custLinFactNeighborY="135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93C3420-4CAF-40DF-85A0-038769F80C46}" type="pres">
      <dgm:prSet presAssocID="{9F670872-930E-461D-91A5-C2CA42C845C4}" presName="rect2" presStyleLbl="trBgShp" presStyleIdx="0" presStyleCnt="1" custLinFactY="-150137" custLinFactNeighborX="-54" custLinFactNeighborY="-2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F37FE43-45EE-4A5F-8A12-E75BE9749F76}" type="presOf" srcId="{9F670872-930E-461D-91A5-C2CA42C845C4}" destId="{593C3420-4CAF-40DF-85A0-038769F80C46}" srcOrd="0" destOrd="0" presId="urn:microsoft.com/office/officeart/2008/layout/BendingPictureSemiTransparentText"/>
    <dgm:cxn modelId="{E58D5E43-ADF8-435B-BB10-5CC6C22F5414}" type="presOf" srcId="{391F903B-0497-4C98-96C7-915CFCFBB9BF}" destId="{441711FB-BAD1-4D16-BE93-DDCF3EAB6050}" srcOrd="0" destOrd="0" presId="urn:microsoft.com/office/officeart/2008/layout/BendingPictureSemiTransparentText"/>
    <dgm:cxn modelId="{E33EDE2D-9C59-42BD-BFFC-5B74BA07A472}" srcId="{391F903B-0497-4C98-96C7-915CFCFBB9BF}" destId="{9F670872-930E-461D-91A5-C2CA42C845C4}" srcOrd="0" destOrd="0" parTransId="{5887750C-7AD0-4A82-88A0-9AF2386A9722}" sibTransId="{86869060-E7C9-4DBB-8E08-2CB1079D5BE3}"/>
    <dgm:cxn modelId="{A430A641-34EB-4285-BB20-BF06279F3D82}" type="presParOf" srcId="{441711FB-BAD1-4D16-BE93-DDCF3EAB6050}" destId="{0D3DA30A-0919-4499-B02A-15A562DF04ED}" srcOrd="0" destOrd="0" presId="urn:microsoft.com/office/officeart/2008/layout/BendingPictureSemiTransparentText"/>
    <dgm:cxn modelId="{58DA9314-0328-4F05-8A26-FEF4401C99D4}" type="presParOf" srcId="{0D3DA30A-0919-4499-B02A-15A562DF04ED}" destId="{8FDC4D92-8C62-4FE5-B808-B9CD0071819D}" srcOrd="0" destOrd="0" presId="urn:microsoft.com/office/officeart/2008/layout/BendingPictureSemiTransparentText"/>
    <dgm:cxn modelId="{6E13F478-23FB-4383-9909-FD3BCBA3BFA2}" type="presParOf" srcId="{0D3DA30A-0919-4499-B02A-15A562DF04ED}" destId="{593C3420-4CAF-40DF-85A0-038769F80C4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969BD57-F238-4F1C-ADA0-D1BAB34B8B8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60D6FD7B-3393-4D38-A155-5AE682EF6C21}">
      <dgm:prSet phldrT="[Κείμενο]"/>
      <dgm:spPr/>
      <dgm:t>
        <a:bodyPr/>
        <a:lstStyle/>
        <a:p>
          <a:r>
            <a:rPr lang="el-GR" dirty="0" smtClean="0">
              <a:solidFill>
                <a:schemeClr val="tx1">
                  <a:lumMod val="95000"/>
                  <a:lumOff val="5000"/>
                </a:schemeClr>
              </a:solidFill>
            </a:rPr>
            <a:t>Κλεψύδρα 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80241FD-4D7D-4120-813C-0933ECB91F6B}" type="parTrans" cxnId="{81854525-46DA-4DD6-A55D-CE2099D89E27}">
      <dgm:prSet/>
      <dgm:spPr/>
      <dgm:t>
        <a:bodyPr/>
        <a:lstStyle/>
        <a:p>
          <a:endParaRPr lang="el-GR"/>
        </a:p>
      </dgm:t>
    </dgm:pt>
    <dgm:pt modelId="{D03B3F83-75DA-4ED4-914A-708E8D77AB05}" type="sibTrans" cxnId="{81854525-46DA-4DD6-A55D-CE2099D89E27}">
      <dgm:prSet/>
      <dgm:spPr/>
      <dgm:t>
        <a:bodyPr/>
        <a:lstStyle/>
        <a:p>
          <a:endParaRPr lang="el-GR"/>
        </a:p>
      </dgm:t>
    </dgm:pt>
    <dgm:pt modelId="{C73B2A2F-05FB-42B2-9C63-87087EE89DF3}" type="pres">
      <dgm:prSet presAssocID="{2969BD57-F238-4F1C-ADA0-D1BAB34B8B89}" presName="Name0" presStyleCnt="0">
        <dgm:presLayoutVars>
          <dgm:dir/>
          <dgm:resizeHandles val="exact"/>
        </dgm:presLayoutVars>
      </dgm:prSet>
      <dgm:spPr/>
    </dgm:pt>
    <dgm:pt modelId="{E64C0E67-A8E9-4749-A406-118302CC5BC9}" type="pres">
      <dgm:prSet presAssocID="{60D6FD7B-3393-4D38-A155-5AE682EF6C21}" presName="composite" presStyleCnt="0"/>
      <dgm:spPr/>
    </dgm:pt>
    <dgm:pt modelId="{AAB69752-77C1-4CCC-BB74-1A8CB37CC740}" type="pres">
      <dgm:prSet presAssocID="{60D6FD7B-3393-4D38-A155-5AE682EF6C21}" presName="rect1" presStyleLbl="bgShp" presStyleIdx="0" presStyleCnt="1" custLinFactNeighborX="-39" custLinFactNeighborY="113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4C2DDE9B-3856-462F-B5D1-BAA4ACA57C8A}" type="pres">
      <dgm:prSet presAssocID="{60D6FD7B-3393-4D38-A155-5AE682EF6C21}" presName="rect2" presStyleLbl="trBgShp" presStyleIdx="0" presStyleCnt="1" custLinFactY="-126587" custLinFactNeighborX="-39" custLinFactNeighborY="-2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1854525-46DA-4DD6-A55D-CE2099D89E27}" srcId="{2969BD57-F238-4F1C-ADA0-D1BAB34B8B89}" destId="{60D6FD7B-3393-4D38-A155-5AE682EF6C21}" srcOrd="0" destOrd="0" parTransId="{880241FD-4D7D-4120-813C-0933ECB91F6B}" sibTransId="{D03B3F83-75DA-4ED4-914A-708E8D77AB05}"/>
    <dgm:cxn modelId="{D4A9AED3-BFF6-45E1-BDE8-2526D3A9EAAF}" type="presOf" srcId="{2969BD57-F238-4F1C-ADA0-D1BAB34B8B89}" destId="{C73B2A2F-05FB-42B2-9C63-87087EE89DF3}" srcOrd="0" destOrd="0" presId="urn:microsoft.com/office/officeart/2008/layout/BendingPictureSemiTransparentText"/>
    <dgm:cxn modelId="{2F8F1C74-42B2-4F31-A965-4BCED174BA94}" type="presOf" srcId="{60D6FD7B-3393-4D38-A155-5AE682EF6C21}" destId="{4C2DDE9B-3856-462F-B5D1-BAA4ACA57C8A}" srcOrd="0" destOrd="0" presId="urn:microsoft.com/office/officeart/2008/layout/BendingPictureSemiTransparentText"/>
    <dgm:cxn modelId="{2F8249B5-7AB0-421D-9BE8-31D6A23A6ED8}" type="presParOf" srcId="{C73B2A2F-05FB-42B2-9C63-87087EE89DF3}" destId="{E64C0E67-A8E9-4749-A406-118302CC5BC9}" srcOrd="0" destOrd="0" presId="urn:microsoft.com/office/officeart/2008/layout/BendingPictureSemiTransparentText"/>
    <dgm:cxn modelId="{8CD0EE76-E20C-4215-8321-AC48C0EE3805}" type="presParOf" srcId="{E64C0E67-A8E9-4749-A406-118302CC5BC9}" destId="{AAB69752-77C1-4CCC-BB74-1A8CB37CC740}" srcOrd="0" destOrd="0" presId="urn:microsoft.com/office/officeart/2008/layout/BendingPictureSemiTransparentText"/>
    <dgm:cxn modelId="{911A9D3D-DCF7-4BAF-AC36-531B73F7BA8C}" type="presParOf" srcId="{E64C0E67-A8E9-4749-A406-118302CC5BC9}" destId="{4C2DDE9B-3856-462F-B5D1-BAA4ACA57C8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3401DC-8E19-4CF3-8886-1D04F12171E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0AE9C7A-573B-4F36-9710-F2314174A1A0}">
      <dgm:prSet phldrT="[Κείμενο]"/>
      <dgm:spPr/>
      <dgm:t>
        <a:bodyPr/>
        <a:lstStyle/>
        <a:p>
          <a:r>
            <a:rPr lang="el-GR" dirty="0" smtClean="0"/>
            <a:t>Τα λουλούδια ανθίζουν και </a:t>
          </a:r>
          <a:r>
            <a:rPr lang="el-GR" dirty="0" err="1" smtClean="0"/>
            <a:t>σκορπούνν</a:t>
          </a:r>
          <a:r>
            <a:rPr lang="el-GR" dirty="0" smtClean="0"/>
            <a:t> παντού τις μυρωδιές τους.</a:t>
          </a:r>
          <a:endParaRPr lang="el-GR" dirty="0"/>
        </a:p>
      </dgm:t>
    </dgm:pt>
    <dgm:pt modelId="{A8AA6FF1-5FBB-41B7-83E7-30A8175D8AA8}" type="parTrans" cxnId="{CE6267A0-6019-4B53-9AF9-D4CCA0BF9882}">
      <dgm:prSet/>
      <dgm:spPr/>
      <dgm:t>
        <a:bodyPr/>
        <a:lstStyle/>
        <a:p>
          <a:endParaRPr lang="el-GR"/>
        </a:p>
      </dgm:t>
    </dgm:pt>
    <dgm:pt modelId="{82AE1D70-7043-411F-A219-C0172D5439E8}" type="sibTrans" cxnId="{CE6267A0-6019-4B53-9AF9-D4CCA0BF9882}">
      <dgm:prSet/>
      <dgm:spPr/>
      <dgm:t>
        <a:bodyPr/>
        <a:lstStyle/>
        <a:p>
          <a:endParaRPr lang="el-GR"/>
        </a:p>
      </dgm:t>
    </dgm:pt>
    <dgm:pt modelId="{07A70EC8-FED2-4FFC-A011-15BA9A70212C}" type="pres">
      <dgm:prSet presAssocID="{1E3401DC-8E19-4CF3-8886-1D04F12171E3}" presName="diagram" presStyleCnt="0">
        <dgm:presLayoutVars>
          <dgm:dir/>
        </dgm:presLayoutVars>
      </dgm:prSet>
      <dgm:spPr/>
    </dgm:pt>
    <dgm:pt modelId="{C1AEDB39-E4AD-43E1-9A70-1B7561399549}" type="pres">
      <dgm:prSet presAssocID="{80AE9C7A-573B-4F36-9710-F2314174A1A0}" presName="composite" presStyleCnt="0"/>
      <dgm:spPr/>
    </dgm:pt>
    <dgm:pt modelId="{68BD0284-7775-4A96-AC83-FA63A55A7298}" type="pres">
      <dgm:prSet presAssocID="{80AE9C7A-573B-4F36-9710-F2314174A1A0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C389401-F002-4DCF-AC88-126AB5E5FEC6}" type="pres">
      <dgm:prSet presAssocID="{80AE9C7A-573B-4F36-9710-F2314174A1A0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5B7E0B2-74E6-4BA9-A5F4-E5403C0B9D22}" type="presOf" srcId="{80AE9C7A-573B-4F36-9710-F2314174A1A0}" destId="{4C389401-F002-4DCF-AC88-126AB5E5FEC6}" srcOrd="0" destOrd="0" presId="urn:microsoft.com/office/officeart/2008/layout/BendingPictureCaption"/>
    <dgm:cxn modelId="{CE6267A0-6019-4B53-9AF9-D4CCA0BF9882}" srcId="{1E3401DC-8E19-4CF3-8886-1D04F12171E3}" destId="{80AE9C7A-573B-4F36-9710-F2314174A1A0}" srcOrd="0" destOrd="0" parTransId="{A8AA6FF1-5FBB-41B7-83E7-30A8175D8AA8}" sibTransId="{82AE1D70-7043-411F-A219-C0172D5439E8}"/>
    <dgm:cxn modelId="{E0D3C6E1-8E2D-4B0D-8C74-6CDCAD250267}" type="presOf" srcId="{1E3401DC-8E19-4CF3-8886-1D04F12171E3}" destId="{07A70EC8-FED2-4FFC-A011-15BA9A70212C}" srcOrd="0" destOrd="0" presId="urn:microsoft.com/office/officeart/2008/layout/BendingPictureCaption"/>
    <dgm:cxn modelId="{33C46112-8F71-4002-BCA6-9DF28A8BDD19}" type="presParOf" srcId="{07A70EC8-FED2-4FFC-A011-15BA9A70212C}" destId="{C1AEDB39-E4AD-43E1-9A70-1B7561399549}" srcOrd="0" destOrd="0" presId="urn:microsoft.com/office/officeart/2008/layout/BendingPictureCaption"/>
    <dgm:cxn modelId="{E8783FFE-CEEB-4F33-8FC5-AD016608BB87}" type="presParOf" srcId="{C1AEDB39-E4AD-43E1-9A70-1B7561399549}" destId="{68BD0284-7775-4A96-AC83-FA63A55A7298}" srcOrd="0" destOrd="0" presId="urn:microsoft.com/office/officeart/2008/layout/BendingPictureCaption"/>
    <dgm:cxn modelId="{F9C32258-FB89-42D9-AC25-354C264EFCF8}" type="presParOf" srcId="{C1AEDB39-E4AD-43E1-9A70-1B7561399549}" destId="{4C389401-F002-4DCF-AC88-126AB5E5FEC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9B96FC4-5BA4-4780-8624-7AC846447C1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FBACE67D-D315-40BE-B1F8-29E987D8D6EA}">
      <dgm:prSet phldrT="[Κείμενο]"/>
      <dgm:spPr/>
      <dgm:t>
        <a:bodyPr/>
        <a:lstStyle/>
        <a:p>
          <a:r>
            <a:rPr lang="el-GR" dirty="0" smtClean="0">
              <a:solidFill>
                <a:schemeClr val="tx1">
                  <a:lumMod val="95000"/>
                  <a:lumOff val="5000"/>
                </a:schemeClr>
              </a:solidFill>
            </a:rPr>
            <a:t>Ηλιακό ρολόι</a:t>
          </a:r>
          <a:endParaRPr lang="el-GR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F77243F-CC3B-4B52-8A2D-37ED5B9CE54D}" type="sibTrans" cxnId="{8881CB12-7CCA-4AAC-860D-A12B9BB0DB2D}">
      <dgm:prSet/>
      <dgm:spPr/>
      <dgm:t>
        <a:bodyPr/>
        <a:lstStyle/>
        <a:p>
          <a:endParaRPr lang="el-GR"/>
        </a:p>
      </dgm:t>
    </dgm:pt>
    <dgm:pt modelId="{08D62D70-7405-4BE8-AB44-531FD070E2B9}" type="parTrans" cxnId="{8881CB12-7CCA-4AAC-860D-A12B9BB0DB2D}">
      <dgm:prSet/>
      <dgm:spPr/>
      <dgm:t>
        <a:bodyPr/>
        <a:lstStyle/>
        <a:p>
          <a:endParaRPr lang="el-GR"/>
        </a:p>
      </dgm:t>
    </dgm:pt>
    <dgm:pt modelId="{73687C43-46B9-4A54-9B90-D7F9E3561F55}" type="pres">
      <dgm:prSet presAssocID="{49B96FC4-5BA4-4780-8624-7AC846447C19}" presName="Name0" presStyleCnt="0">
        <dgm:presLayoutVars>
          <dgm:dir/>
          <dgm:resizeHandles val="exact"/>
        </dgm:presLayoutVars>
      </dgm:prSet>
      <dgm:spPr/>
    </dgm:pt>
    <dgm:pt modelId="{A86FD712-EF2A-4A67-89E2-D1E14A590150}" type="pres">
      <dgm:prSet presAssocID="{FBACE67D-D315-40BE-B1F8-29E987D8D6EA}" presName="composite" presStyleCnt="0"/>
      <dgm:spPr/>
    </dgm:pt>
    <dgm:pt modelId="{3C9C7CBD-4DDF-4D32-97AE-C4220C58A15E}" type="pres">
      <dgm:prSet presAssocID="{FBACE67D-D315-40BE-B1F8-29E987D8D6EA}" presName="rect1" presStyleLbl="bgShp" presStyleIdx="0" presStyleCnt="1" custLinFactNeighborX="-39140" custLinFactNeighborY="-16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5118D06-63FE-49BD-AFE4-2974D94D3C98}" type="pres">
      <dgm:prSet presAssocID="{FBACE67D-D315-40BE-B1F8-29E987D8D6EA}" presName="rect2" presStyleLbl="trBgShp" presStyleIdx="0" presStyleCnt="1" custLinFactNeighborX="-837" custLinFactNeighborY="416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552042-79A7-4F7C-8FB7-49B22B42AD35}" type="presOf" srcId="{49B96FC4-5BA4-4780-8624-7AC846447C19}" destId="{73687C43-46B9-4A54-9B90-D7F9E3561F55}" srcOrd="0" destOrd="0" presId="urn:microsoft.com/office/officeart/2008/layout/BendingPictureSemiTransparentText"/>
    <dgm:cxn modelId="{FD051EBD-A1D4-418F-A932-A67227E01BEE}" type="presOf" srcId="{FBACE67D-D315-40BE-B1F8-29E987D8D6EA}" destId="{45118D06-63FE-49BD-AFE4-2974D94D3C98}" srcOrd="0" destOrd="0" presId="urn:microsoft.com/office/officeart/2008/layout/BendingPictureSemiTransparentText"/>
    <dgm:cxn modelId="{8881CB12-7CCA-4AAC-860D-A12B9BB0DB2D}" srcId="{49B96FC4-5BA4-4780-8624-7AC846447C19}" destId="{FBACE67D-D315-40BE-B1F8-29E987D8D6EA}" srcOrd="0" destOrd="0" parTransId="{08D62D70-7405-4BE8-AB44-531FD070E2B9}" sibTransId="{0F77243F-CC3B-4B52-8A2D-37ED5B9CE54D}"/>
    <dgm:cxn modelId="{2AE60622-5823-4C07-8C98-F280D0F586AC}" type="presParOf" srcId="{73687C43-46B9-4A54-9B90-D7F9E3561F55}" destId="{A86FD712-EF2A-4A67-89E2-D1E14A590150}" srcOrd="0" destOrd="0" presId="urn:microsoft.com/office/officeart/2008/layout/BendingPictureSemiTransparentText"/>
    <dgm:cxn modelId="{B39D524D-5D2B-410E-9151-15A44359EF92}" type="presParOf" srcId="{A86FD712-EF2A-4A67-89E2-D1E14A590150}" destId="{3C9C7CBD-4DDF-4D32-97AE-C4220C58A15E}" srcOrd="0" destOrd="0" presId="urn:microsoft.com/office/officeart/2008/layout/BendingPictureSemiTransparentText"/>
    <dgm:cxn modelId="{F0F90785-1FD4-4225-89FE-4F430D81CBB5}" type="presParOf" srcId="{A86FD712-EF2A-4A67-89E2-D1E14A590150}" destId="{45118D06-63FE-49BD-AFE4-2974D94D3C9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22FC528-13E0-4D2C-9C31-02C1DF1F770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D84E0C58-7FBE-4639-8A01-5893E6730D67}">
      <dgm:prSet phldrT="[Κείμενο]"/>
      <dgm:spPr/>
      <dgm:t>
        <a:bodyPr/>
        <a:lstStyle/>
        <a:p>
          <a:r>
            <a:rPr lang="el-GR" dirty="0" smtClean="0"/>
            <a:t>Θέση </a:t>
          </a:r>
        </a:p>
        <a:p>
          <a:r>
            <a:rPr lang="el-GR" dirty="0" smtClean="0"/>
            <a:t>του</a:t>
          </a:r>
        </a:p>
        <a:p>
          <a:r>
            <a:rPr lang="el-GR" dirty="0" smtClean="0"/>
            <a:t>ήλιου</a:t>
          </a:r>
          <a:endParaRPr lang="el-GR" dirty="0"/>
        </a:p>
      </dgm:t>
    </dgm:pt>
    <dgm:pt modelId="{F9E0F6DC-7F31-4325-84FC-A5E4EA2441AB}" type="parTrans" cxnId="{8DF55A91-2631-4E62-8455-727CB953A76C}">
      <dgm:prSet/>
      <dgm:spPr/>
      <dgm:t>
        <a:bodyPr/>
        <a:lstStyle/>
        <a:p>
          <a:endParaRPr lang="el-GR"/>
        </a:p>
      </dgm:t>
    </dgm:pt>
    <dgm:pt modelId="{200D20DC-844A-4A92-B4D2-B1037B3CBEE7}" type="sibTrans" cxnId="{8DF55A91-2631-4E62-8455-727CB953A76C}">
      <dgm:prSet/>
      <dgm:spPr/>
      <dgm:t>
        <a:bodyPr/>
        <a:lstStyle/>
        <a:p>
          <a:endParaRPr lang="el-GR"/>
        </a:p>
      </dgm:t>
    </dgm:pt>
    <dgm:pt modelId="{0BA603D7-20E4-4A04-8743-2788274A58FF}" type="pres">
      <dgm:prSet presAssocID="{422FC528-13E0-4D2C-9C31-02C1DF1F770F}" presName="linear" presStyleCnt="0">
        <dgm:presLayoutVars>
          <dgm:dir/>
          <dgm:resizeHandles val="exact"/>
        </dgm:presLayoutVars>
      </dgm:prSet>
      <dgm:spPr/>
    </dgm:pt>
    <dgm:pt modelId="{97A5D62C-AD34-4709-9072-0A05050CCDD7}" type="pres">
      <dgm:prSet presAssocID="{D84E0C58-7FBE-4639-8A01-5893E6730D67}" presName="comp" presStyleCnt="0"/>
      <dgm:spPr/>
    </dgm:pt>
    <dgm:pt modelId="{436A830D-57B7-4517-8CB5-EE2D7DC00C3A}" type="pres">
      <dgm:prSet presAssocID="{D84E0C58-7FBE-4639-8A01-5893E6730D67}" presName="box" presStyleLbl="node1" presStyleIdx="0" presStyleCnt="1"/>
      <dgm:spPr/>
      <dgm:t>
        <a:bodyPr/>
        <a:lstStyle/>
        <a:p>
          <a:endParaRPr lang="el-GR"/>
        </a:p>
      </dgm:t>
    </dgm:pt>
    <dgm:pt modelId="{ABFBC672-C58E-4223-9B51-275055AEB66D}" type="pres">
      <dgm:prSet presAssocID="{D84E0C58-7FBE-4639-8A01-5893E6730D67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0" r="-150000"/>
          </a:stretch>
        </a:blipFill>
      </dgm:spPr>
    </dgm:pt>
    <dgm:pt modelId="{8D7C4414-AE17-459F-96DB-EC0165EA4588}" type="pres">
      <dgm:prSet presAssocID="{D84E0C58-7FBE-4639-8A01-5893E6730D6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A789FB2-0413-4E04-AF5D-2551D9271C32}" type="presOf" srcId="{D84E0C58-7FBE-4639-8A01-5893E6730D67}" destId="{8D7C4414-AE17-459F-96DB-EC0165EA4588}" srcOrd="1" destOrd="0" presId="urn:microsoft.com/office/officeart/2005/8/layout/vList4"/>
    <dgm:cxn modelId="{8DF55A91-2631-4E62-8455-727CB953A76C}" srcId="{422FC528-13E0-4D2C-9C31-02C1DF1F770F}" destId="{D84E0C58-7FBE-4639-8A01-5893E6730D67}" srcOrd="0" destOrd="0" parTransId="{F9E0F6DC-7F31-4325-84FC-A5E4EA2441AB}" sibTransId="{200D20DC-844A-4A92-B4D2-B1037B3CBEE7}"/>
    <dgm:cxn modelId="{4166969D-342B-4946-A0F4-9C0241608BB3}" type="presOf" srcId="{422FC528-13E0-4D2C-9C31-02C1DF1F770F}" destId="{0BA603D7-20E4-4A04-8743-2788274A58FF}" srcOrd="0" destOrd="0" presId="urn:microsoft.com/office/officeart/2005/8/layout/vList4"/>
    <dgm:cxn modelId="{292925D3-E8B4-4DB3-AC49-3B82C044112B}" type="presOf" srcId="{D84E0C58-7FBE-4639-8A01-5893E6730D67}" destId="{436A830D-57B7-4517-8CB5-EE2D7DC00C3A}" srcOrd="0" destOrd="0" presId="urn:microsoft.com/office/officeart/2005/8/layout/vList4"/>
    <dgm:cxn modelId="{9129774C-876A-4A3D-B4EB-9DAC66E7E936}" type="presParOf" srcId="{0BA603D7-20E4-4A04-8743-2788274A58FF}" destId="{97A5D62C-AD34-4709-9072-0A05050CCDD7}" srcOrd="0" destOrd="0" presId="urn:microsoft.com/office/officeart/2005/8/layout/vList4"/>
    <dgm:cxn modelId="{79A86C91-02AE-43B8-81E7-E35E6FCA2960}" type="presParOf" srcId="{97A5D62C-AD34-4709-9072-0A05050CCDD7}" destId="{436A830D-57B7-4517-8CB5-EE2D7DC00C3A}" srcOrd="0" destOrd="0" presId="urn:microsoft.com/office/officeart/2005/8/layout/vList4"/>
    <dgm:cxn modelId="{D63EEB96-624B-45F5-A5D0-5FABBEB03DA1}" type="presParOf" srcId="{97A5D62C-AD34-4709-9072-0A05050CCDD7}" destId="{ABFBC672-C58E-4223-9B51-275055AEB66D}" srcOrd="1" destOrd="0" presId="urn:microsoft.com/office/officeart/2005/8/layout/vList4"/>
    <dgm:cxn modelId="{0033448B-53E1-406F-9994-DF7925DC8C94}" type="presParOf" srcId="{97A5D62C-AD34-4709-9072-0A05050CCDD7}" destId="{8D7C4414-AE17-459F-96DB-EC0165EA45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509175-E816-4D6D-9C09-2F580CED293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FF8322F8-D8CB-4732-B054-099DAA7DABFB}">
      <dgm:prSet phldrT="[Κείμενο]"/>
      <dgm:spPr/>
      <dgm:t>
        <a:bodyPr/>
        <a:lstStyle/>
        <a:p>
          <a:r>
            <a:rPr lang="el-GR" dirty="0" smtClean="0"/>
            <a:t>Γιορτάζουμε το Πάσχα.</a:t>
          </a:r>
          <a:endParaRPr lang="el-GR" dirty="0"/>
        </a:p>
      </dgm:t>
    </dgm:pt>
    <dgm:pt modelId="{9002AA66-D667-4ACD-B4C4-D476856F8C41}" type="parTrans" cxnId="{4876BA8A-0C0D-4389-A633-EF55B227217C}">
      <dgm:prSet/>
      <dgm:spPr/>
      <dgm:t>
        <a:bodyPr/>
        <a:lstStyle/>
        <a:p>
          <a:endParaRPr lang="el-GR"/>
        </a:p>
      </dgm:t>
    </dgm:pt>
    <dgm:pt modelId="{A596917A-DDE1-417F-BD5F-BE42788B6B7B}" type="sibTrans" cxnId="{4876BA8A-0C0D-4389-A633-EF55B227217C}">
      <dgm:prSet/>
      <dgm:spPr/>
      <dgm:t>
        <a:bodyPr/>
        <a:lstStyle/>
        <a:p>
          <a:endParaRPr lang="el-GR"/>
        </a:p>
      </dgm:t>
    </dgm:pt>
    <dgm:pt modelId="{556F24FB-A629-440F-AE07-07E30663BEFD}" type="pres">
      <dgm:prSet presAssocID="{D3509175-E816-4D6D-9C09-2F580CED2932}" presName="diagram" presStyleCnt="0">
        <dgm:presLayoutVars>
          <dgm:dir/>
        </dgm:presLayoutVars>
      </dgm:prSet>
      <dgm:spPr/>
    </dgm:pt>
    <dgm:pt modelId="{85D4242D-9669-4419-B146-F542B773E850}" type="pres">
      <dgm:prSet presAssocID="{FF8322F8-D8CB-4732-B054-099DAA7DABFB}" presName="composite" presStyleCnt="0"/>
      <dgm:spPr/>
    </dgm:pt>
    <dgm:pt modelId="{7349A815-D4E1-4E97-B21A-7F69A886E5CF}" type="pres">
      <dgm:prSet presAssocID="{FF8322F8-D8CB-4732-B054-099DAA7DABFB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BF91BD1-928B-480A-933B-0ABB5B091E96}" type="pres">
      <dgm:prSet presAssocID="{FF8322F8-D8CB-4732-B054-099DAA7DABFB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876BA8A-0C0D-4389-A633-EF55B227217C}" srcId="{D3509175-E816-4D6D-9C09-2F580CED2932}" destId="{FF8322F8-D8CB-4732-B054-099DAA7DABFB}" srcOrd="0" destOrd="0" parTransId="{9002AA66-D667-4ACD-B4C4-D476856F8C41}" sibTransId="{A596917A-DDE1-417F-BD5F-BE42788B6B7B}"/>
    <dgm:cxn modelId="{799AD422-7A48-4F77-946A-C6D221B9260E}" type="presOf" srcId="{D3509175-E816-4D6D-9C09-2F580CED2932}" destId="{556F24FB-A629-440F-AE07-07E30663BEFD}" srcOrd="0" destOrd="0" presId="urn:microsoft.com/office/officeart/2008/layout/BendingPictureCaption"/>
    <dgm:cxn modelId="{5120B151-DFAF-463B-B58A-3949AE9EB31F}" type="presOf" srcId="{FF8322F8-D8CB-4732-B054-099DAA7DABFB}" destId="{3BF91BD1-928B-480A-933B-0ABB5B091E96}" srcOrd="0" destOrd="0" presId="urn:microsoft.com/office/officeart/2008/layout/BendingPictureCaption"/>
    <dgm:cxn modelId="{7D2DB253-F1B5-4847-BEA2-51021F9AAA31}" type="presParOf" srcId="{556F24FB-A629-440F-AE07-07E30663BEFD}" destId="{85D4242D-9669-4419-B146-F542B773E850}" srcOrd="0" destOrd="0" presId="urn:microsoft.com/office/officeart/2008/layout/BendingPictureCaption"/>
    <dgm:cxn modelId="{747BE120-5959-44FC-A3FA-1A8DFB0E571A}" type="presParOf" srcId="{85D4242D-9669-4419-B146-F542B773E850}" destId="{7349A815-D4E1-4E97-B21A-7F69A886E5CF}" srcOrd="0" destOrd="0" presId="urn:microsoft.com/office/officeart/2008/layout/BendingPictureCaption"/>
    <dgm:cxn modelId="{9F05E25E-147C-442F-B693-AF0009882C0A}" type="presParOf" srcId="{85D4242D-9669-4419-B146-F542B773E850}" destId="{3BF91BD1-928B-480A-933B-0ABB5B091E9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B8831E-E665-40E1-B9D6-5F2918F2099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FEF6AF2A-FC7F-422D-96FD-267B1AF6D16D}">
      <dgm:prSet phldrT="[Κείμενο]"/>
      <dgm:spPr/>
      <dgm:t>
        <a:bodyPr/>
        <a:lstStyle/>
        <a:p>
          <a:r>
            <a:rPr lang="el-GR" dirty="0" smtClean="0"/>
            <a:t>Φρούτα άνοιξης</a:t>
          </a:r>
          <a:endParaRPr lang="el-GR" dirty="0"/>
        </a:p>
      </dgm:t>
    </dgm:pt>
    <dgm:pt modelId="{A3A88FEC-F1A6-445B-9453-462C9839DB2F}" type="parTrans" cxnId="{D8BE8F19-3829-4086-B768-E765B6CCC6C4}">
      <dgm:prSet/>
      <dgm:spPr/>
      <dgm:t>
        <a:bodyPr/>
        <a:lstStyle/>
        <a:p>
          <a:endParaRPr lang="el-GR"/>
        </a:p>
      </dgm:t>
    </dgm:pt>
    <dgm:pt modelId="{2FF53DA4-18A2-4A8B-9631-3E36B18708EB}" type="sibTrans" cxnId="{D8BE8F19-3829-4086-B768-E765B6CCC6C4}">
      <dgm:prSet/>
      <dgm:spPr/>
      <dgm:t>
        <a:bodyPr/>
        <a:lstStyle/>
        <a:p>
          <a:endParaRPr lang="el-GR"/>
        </a:p>
      </dgm:t>
    </dgm:pt>
    <dgm:pt modelId="{08E798B2-E10C-4F04-BD95-4EB5D16CFD63}" type="pres">
      <dgm:prSet presAssocID="{9EB8831E-E665-40E1-B9D6-5F2918F20996}" presName="diagram" presStyleCnt="0">
        <dgm:presLayoutVars>
          <dgm:dir/>
        </dgm:presLayoutVars>
      </dgm:prSet>
      <dgm:spPr/>
    </dgm:pt>
    <dgm:pt modelId="{7B376249-6594-4661-A236-0AD3197C68F9}" type="pres">
      <dgm:prSet presAssocID="{FEF6AF2A-FC7F-422D-96FD-267B1AF6D16D}" presName="composite" presStyleCnt="0"/>
      <dgm:spPr/>
    </dgm:pt>
    <dgm:pt modelId="{B9A902B3-1511-45D3-8EA1-2FCE90A20D6C}" type="pres">
      <dgm:prSet presAssocID="{FEF6AF2A-FC7F-422D-96FD-267B1AF6D16D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D3BE3EB-DFFA-4DEB-AA3A-1B6B95D7AD03}" type="pres">
      <dgm:prSet presAssocID="{FEF6AF2A-FC7F-422D-96FD-267B1AF6D16D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364244E-8C9B-4EF7-9E1D-268175860BF2}" type="presOf" srcId="{FEF6AF2A-FC7F-422D-96FD-267B1AF6D16D}" destId="{3D3BE3EB-DFFA-4DEB-AA3A-1B6B95D7AD03}" srcOrd="0" destOrd="0" presId="urn:microsoft.com/office/officeart/2008/layout/BendingPictureCaption"/>
    <dgm:cxn modelId="{D8BE8F19-3829-4086-B768-E765B6CCC6C4}" srcId="{9EB8831E-E665-40E1-B9D6-5F2918F20996}" destId="{FEF6AF2A-FC7F-422D-96FD-267B1AF6D16D}" srcOrd="0" destOrd="0" parTransId="{A3A88FEC-F1A6-445B-9453-462C9839DB2F}" sibTransId="{2FF53DA4-18A2-4A8B-9631-3E36B18708EB}"/>
    <dgm:cxn modelId="{2576FF46-4E32-4B03-9EA7-295214DE2F63}" type="presOf" srcId="{9EB8831E-E665-40E1-B9D6-5F2918F20996}" destId="{08E798B2-E10C-4F04-BD95-4EB5D16CFD63}" srcOrd="0" destOrd="0" presId="urn:microsoft.com/office/officeart/2008/layout/BendingPictureCaption"/>
    <dgm:cxn modelId="{5A7E6BBA-109E-49A6-8BBE-876AED56EDCE}" type="presParOf" srcId="{08E798B2-E10C-4F04-BD95-4EB5D16CFD63}" destId="{7B376249-6594-4661-A236-0AD3197C68F9}" srcOrd="0" destOrd="0" presId="urn:microsoft.com/office/officeart/2008/layout/BendingPictureCaption"/>
    <dgm:cxn modelId="{FD312AA5-89E2-412F-8C28-5A0FEAF3BF89}" type="presParOf" srcId="{7B376249-6594-4661-A236-0AD3197C68F9}" destId="{B9A902B3-1511-45D3-8EA1-2FCE90A20D6C}" srcOrd="0" destOrd="0" presId="urn:microsoft.com/office/officeart/2008/layout/BendingPictureCaption"/>
    <dgm:cxn modelId="{F166D0DD-BFF8-44DA-95D1-9B62EA2A5E53}" type="presParOf" srcId="{7B376249-6594-4661-A236-0AD3197C68F9}" destId="{3D3BE3EB-DFFA-4DEB-AA3A-1B6B95D7AD0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2D8A9E-48A0-476A-94BF-417109D6E36E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7B527690-6DE1-402F-BE0B-74A8244A019C}">
      <dgm:prSet phldrT="[Κείμενο]"/>
      <dgm:spPr/>
      <dgm:t>
        <a:bodyPr/>
        <a:lstStyle/>
        <a:p>
          <a:r>
            <a:rPr lang="el-GR" dirty="0" smtClean="0"/>
            <a:t>25</a:t>
          </a:r>
          <a:r>
            <a:rPr lang="el-GR" baseline="30000" dirty="0" smtClean="0"/>
            <a:t>η</a:t>
          </a:r>
          <a:r>
            <a:rPr lang="el-GR" dirty="0" smtClean="0"/>
            <a:t> Μαρτίου</a:t>
          </a:r>
          <a:endParaRPr lang="el-GR" dirty="0"/>
        </a:p>
      </dgm:t>
    </dgm:pt>
    <dgm:pt modelId="{25D5E419-A225-4EC2-8B50-0A9B3266B35E}" type="parTrans" cxnId="{1EFB7E4D-1D30-43FF-AFD6-023ACC467511}">
      <dgm:prSet/>
      <dgm:spPr/>
      <dgm:t>
        <a:bodyPr/>
        <a:lstStyle/>
        <a:p>
          <a:endParaRPr lang="el-GR"/>
        </a:p>
      </dgm:t>
    </dgm:pt>
    <dgm:pt modelId="{B19BA38C-0F76-4A5E-8371-6D1AD315FB4C}" type="sibTrans" cxnId="{1EFB7E4D-1D30-43FF-AFD6-023ACC467511}">
      <dgm:prSet/>
      <dgm:spPr/>
      <dgm:t>
        <a:bodyPr/>
        <a:lstStyle/>
        <a:p>
          <a:endParaRPr lang="el-GR"/>
        </a:p>
      </dgm:t>
    </dgm:pt>
    <dgm:pt modelId="{0C18DA47-7712-47F7-ABB8-11BD56CDD277}" type="pres">
      <dgm:prSet presAssocID="{322D8A9E-48A0-476A-94BF-417109D6E36E}" presName="diagram" presStyleCnt="0">
        <dgm:presLayoutVars>
          <dgm:dir/>
        </dgm:presLayoutVars>
      </dgm:prSet>
      <dgm:spPr/>
    </dgm:pt>
    <dgm:pt modelId="{7DA1E0D3-4462-467B-A611-7E136EA1721D}" type="pres">
      <dgm:prSet presAssocID="{7B527690-6DE1-402F-BE0B-74A8244A019C}" presName="composite" presStyleCnt="0"/>
      <dgm:spPr/>
    </dgm:pt>
    <dgm:pt modelId="{352399D6-AF7B-4AEF-A7D4-8D4D9F60CB42}" type="pres">
      <dgm:prSet presAssocID="{7B527690-6DE1-402F-BE0B-74A8244A019C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E9A4CE7-55A3-474D-AA15-477770CE0B57}" type="pres">
      <dgm:prSet presAssocID="{7B527690-6DE1-402F-BE0B-74A8244A019C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EFB7E4D-1D30-43FF-AFD6-023ACC467511}" srcId="{322D8A9E-48A0-476A-94BF-417109D6E36E}" destId="{7B527690-6DE1-402F-BE0B-74A8244A019C}" srcOrd="0" destOrd="0" parTransId="{25D5E419-A225-4EC2-8B50-0A9B3266B35E}" sibTransId="{B19BA38C-0F76-4A5E-8371-6D1AD315FB4C}"/>
    <dgm:cxn modelId="{65F2A406-35DF-4DC5-AA28-D471A252FCBA}" type="presOf" srcId="{322D8A9E-48A0-476A-94BF-417109D6E36E}" destId="{0C18DA47-7712-47F7-ABB8-11BD56CDD277}" srcOrd="0" destOrd="0" presId="urn:microsoft.com/office/officeart/2008/layout/BendingPictureCaption"/>
    <dgm:cxn modelId="{FFF17388-0A7A-4F1E-BB8C-7C45EB6569DA}" type="presOf" srcId="{7B527690-6DE1-402F-BE0B-74A8244A019C}" destId="{4E9A4CE7-55A3-474D-AA15-477770CE0B57}" srcOrd="0" destOrd="0" presId="urn:microsoft.com/office/officeart/2008/layout/BendingPictureCaption"/>
    <dgm:cxn modelId="{6E06C150-0CAF-4030-8302-9FC14E872897}" type="presParOf" srcId="{0C18DA47-7712-47F7-ABB8-11BD56CDD277}" destId="{7DA1E0D3-4462-467B-A611-7E136EA1721D}" srcOrd="0" destOrd="0" presId="urn:microsoft.com/office/officeart/2008/layout/BendingPictureCaption"/>
    <dgm:cxn modelId="{BC46475B-374C-4921-93FB-C340D8A29C5E}" type="presParOf" srcId="{7DA1E0D3-4462-467B-A611-7E136EA1721D}" destId="{352399D6-AF7B-4AEF-A7D4-8D4D9F60CB42}" srcOrd="0" destOrd="0" presId="urn:microsoft.com/office/officeart/2008/layout/BendingPictureCaption"/>
    <dgm:cxn modelId="{553116CE-3221-48B5-8E5A-24147245E39F}" type="presParOf" srcId="{7DA1E0D3-4462-467B-A611-7E136EA1721D}" destId="{4E9A4CE7-55A3-474D-AA15-477770CE0B5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693793-8BF9-4F7C-9B55-380DCAD3323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251D1A61-DC4D-4027-A45A-4FC416CB8CBC}">
      <dgm:prSet phldrT="[Κείμενο]"/>
      <dgm:spPr/>
      <dgm:t>
        <a:bodyPr/>
        <a:lstStyle/>
        <a:p>
          <a:r>
            <a:rPr lang="el-GR" dirty="0" smtClean="0"/>
            <a:t>Το καλοκαίρι κάνει ζέστη.</a:t>
          </a:r>
          <a:endParaRPr lang="el-GR" dirty="0"/>
        </a:p>
      </dgm:t>
    </dgm:pt>
    <dgm:pt modelId="{71DCDDEF-40A1-47F4-924F-AB000707CA6F}" type="parTrans" cxnId="{698814E0-FD74-4C7A-9C12-9FC381810D93}">
      <dgm:prSet/>
      <dgm:spPr/>
      <dgm:t>
        <a:bodyPr/>
        <a:lstStyle/>
        <a:p>
          <a:endParaRPr lang="el-GR"/>
        </a:p>
      </dgm:t>
    </dgm:pt>
    <dgm:pt modelId="{5047A001-C0A0-4917-BC37-E9023D45E9CB}" type="sibTrans" cxnId="{698814E0-FD74-4C7A-9C12-9FC381810D93}">
      <dgm:prSet/>
      <dgm:spPr/>
      <dgm:t>
        <a:bodyPr/>
        <a:lstStyle/>
        <a:p>
          <a:endParaRPr lang="el-GR"/>
        </a:p>
      </dgm:t>
    </dgm:pt>
    <dgm:pt modelId="{D451EAFF-F65E-4420-96B6-31C78AA64CD4}" type="pres">
      <dgm:prSet presAssocID="{5F693793-8BF9-4F7C-9B55-380DCAD33231}" presName="diagram" presStyleCnt="0">
        <dgm:presLayoutVars>
          <dgm:dir/>
        </dgm:presLayoutVars>
      </dgm:prSet>
      <dgm:spPr/>
    </dgm:pt>
    <dgm:pt modelId="{5667F396-7F5B-4102-9988-9FD3CDAA46C5}" type="pres">
      <dgm:prSet presAssocID="{251D1A61-DC4D-4027-A45A-4FC416CB8CBC}" presName="composite" presStyleCnt="0"/>
      <dgm:spPr/>
    </dgm:pt>
    <dgm:pt modelId="{BE1D2CD7-65A9-4ECF-AD22-609BD7A23EAC}" type="pres">
      <dgm:prSet presAssocID="{251D1A61-DC4D-4027-A45A-4FC416CB8CBC}" presName="Image" presStyleLbl="bgShp" presStyleIdx="0" presStyleCnt="1" custLinFactNeighborX="94" custLinFactNeighborY="-422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C0E979E1-C6C6-458D-8373-C1B992192150}" type="pres">
      <dgm:prSet presAssocID="{251D1A61-DC4D-4027-A45A-4FC416CB8CBC}" presName="Parent" presStyleLbl="node0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98814E0-FD74-4C7A-9C12-9FC381810D93}" srcId="{5F693793-8BF9-4F7C-9B55-380DCAD33231}" destId="{251D1A61-DC4D-4027-A45A-4FC416CB8CBC}" srcOrd="0" destOrd="0" parTransId="{71DCDDEF-40A1-47F4-924F-AB000707CA6F}" sibTransId="{5047A001-C0A0-4917-BC37-E9023D45E9CB}"/>
    <dgm:cxn modelId="{767672D0-8D04-47DB-9BB6-DBED457ECFC3}" type="presOf" srcId="{5F693793-8BF9-4F7C-9B55-380DCAD33231}" destId="{D451EAFF-F65E-4420-96B6-31C78AA64CD4}" srcOrd="0" destOrd="0" presId="urn:microsoft.com/office/officeart/2008/layout/BendingPictureCaption"/>
    <dgm:cxn modelId="{95D6ADAB-2075-416E-B9D4-B01EAD747660}" type="presOf" srcId="{251D1A61-DC4D-4027-A45A-4FC416CB8CBC}" destId="{C0E979E1-C6C6-458D-8373-C1B992192150}" srcOrd="0" destOrd="0" presId="urn:microsoft.com/office/officeart/2008/layout/BendingPictureCaption"/>
    <dgm:cxn modelId="{A2348140-159C-4C86-81FD-22C5AFF71DAF}" type="presParOf" srcId="{D451EAFF-F65E-4420-96B6-31C78AA64CD4}" destId="{5667F396-7F5B-4102-9988-9FD3CDAA46C5}" srcOrd="0" destOrd="0" presId="urn:microsoft.com/office/officeart/2008/layout/BendingPictureCaption"/>
    <dgm:cxn modelId="{E8560A65-D097-4708-B487-543E90CF028C}" type="presParOf" srcId="{5667F396-7F5B-4102-9988-9FD3CDAA46C5}" destId="{BE1D2CD7-65A9-4ECF-AD22-609BD7A23EAC}" srcOrd="0" destOrd="0" presId="urn:microsoft.com/office/officeart/2008/layout/BendingPictureCaption"/>
    <dgm:cxn modelId="{A77B70F6-FFD4-4917-BCDD-514EC85337C9}" type="presParOf" srcId="{5667F396-7F5B-4102-9988-9FD3CDAA46C5}" destId="{C0E979E1-C6C6-458D-8373-C1B99219215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68B2C-A3A1-4E90-869B-15418EF57899}">
      <dsp:nvSpPr>
        <dsp:cNvPr id="0" name=""/>
        <dsp:cNvSpPr/>
      </dsp:nvSpPr>
      <dsp:spPr>
        <a:xfrm>
          <a:off x="142575" y="0"/>
          <a:ext cx="2233688" cy="165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1BA3D-E3EC-4CEF-B0DD-8CFFFB065C36}">
      <dsp:nvSpPr>
        <dsp:cNvPr id="0" name=""/>
        <dsp:cNvSpPr/>
      </dsp:nvSpPr>
      <dsp:spPr>
        <a:xfrm>
          <a:off x="451490" y="1449622"/>
          <a:ext cx="1924773" cy="462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400" kern="1200" dirty="0" smtClean="0"/>
            <a:t>Ο καιρός την άνοιξη φτιάχνει.</a:t>
          </a:r>
          <a:endParaRPr lang="el-GR" sz="1400" kern="1200" dirty="0"/>
        </a:p>
      </dsp:txBody>
      <dsp:txXfrm>
        <a:off x="451490" y="1449622"/>
        <a:ext cx="1924773" cy="4625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49FF-060B-4C88-A902-35E1FD1C54C8}">
      <dsp:nvSpPr>
        <dsp:cNvPr id="0" name=""/>
        <dsp:cNvSpPr/>
      </dsp:nvSpPr>
      <dsp:spPr>
        <a:xfrm>
          <a:off x="180623" y="216017"/>
          <a:ext cx="2042866" cy="16131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C22E0-B0C1-49FB-AA5F-D675CF22F9AC}">
      <dsp:nvSpPr>
        <dsp:cNvPr id="0" name=""/>
        <dsp:cNvSpPr/>
      </dsp:nvSpPr>
      <dsp:spPr>
        <a:xfrm>
          <a:off x="396650" y="1872207"/>
          <a:ext cx="2041426" cy="490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500" kern="1200" dirty="0" smtClean="0"/>
            <a:t>Φοράμε κοντομάνικα ρούχα.</a:t>
          </a:r>
          <a:endParaRPr lang="el-GR" sz="1500" kern="1200" dirty="0"/>
        </a:p>
      </dsp:txBody>
      <dsp:txXfrm>
        <a:off x="396650" y="1872207"/>
        <a:ext cx="2041426" cy="4905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D5790-20E5-4C60-B79A-4FAEE5AD113C}">
      <dsp:nvSpPr>
        <dsp:cNvPr id="0" name=""/>
        <dsp:cNvSpPr/>
      </dsp:nvSpPr>
      <dsp:spPr>
        <a:xfrm>
          <a:off x="0" y="65137"/>
          <a:ext cx="2233688" cy="165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44ED-9254-4E70-8F18-35FA3F0CBFAD}">
      <dsp:nvSpPr>
        <dsp:cNvPr id="0" name=""/>
        <dsp:cNvSpPr/>
      </dsp:nvSpPr>
      <dsp:spPr>
        <a:xfrm>
          <a:off x="451490" y="1416523"/>
          <a:ext cx="1924773" cy="462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600" kern="1200" dirty="0" smtClean="0"/>
            <a:t>κολυμπάμε</a:t>
          </a:r>
          <a:endParaRPr lang="el-GR" sz="2600" kern="1200" dirty="0"/>
        </a:p>
      </dsp:txBody>
      <dsp:txXfrm>
        <a:off x="451490" y="1416523"/>
        <a:ext cx="1924773" cy="4625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C3BD1-901D-4933-949C-BB78AD6B7E27}">
      <dsp:nvSpPr>
        <dsp:cNvPr id="0" name=""/>
        <dsp:cNvSpPr/>
      </dsp:nvSpPr>
      <dsp:spPr>
        <a:xfrm>
          <a:off x="0" y="0"/>
          <a:ext cx="2826959" cy="20891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2A9FE-EAC8-4FDB-9E04-0600CA6AF648}">
      <dsp:nvSpPr>
        <dsp:cNvPr id="0" name=""/>
        <dsp:cNvSpPr/>
      </dsp:nvSpPr>
      <dsp:spPr>
        <a:xfrm>
          <a:off x="651880" y="1710317"/>
          <a:ext cx="2435996" cy="585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100" kern="1200" dirty="0" smtClean="0"/>
            <a:t>Φρούτα καλοκαιριού</a:t>
          </a:r>
          <a:endParaRPr lang="el-GR" sz="2100" kern="1200" dirty="0"/>
        </a:p>
      </dsp:txBody>
      <dsp:txXfrm>
        <a:off x="651880" y="1710317"/>
        <a:ext cx="2435996" cy="5854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5D967-174F-4A76-80E9-1753DA13CBF9}">
      <dsp:nvSpPr>
        <dsp:cNvPr id="0" name=""/>
        <dsp:cNvSpPr/>
      </dsp:nvSpPr>
      <dsp:spPr>
        <a:xfrm>
          <a:off x="144015" y="72014"/>
          <a:ext cx="2369063" cy="1750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940D8-3BA2-44F6-9AA3-F4C35973B94E}">
      <dsp:nvSpPr>
        <dsp:cNvPr id="0" name=""/>
        <dsp:cNvSpPr/>
      </dsp:nvSpPr>
      <dsp:spPr>
        <a:xfrm>
          <a:off x="478853" y="1551470"/>
          <a:ext cx="2041426" cy="490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500" kern="1200" dirty="0" smtClean="0"/>
            <a:t>Η θάλασσα είναι γαλήνια και κάνουμε βαρκάδες.</a:t>
          </a:r>
          <a:endParaRPr lang="el-GR" sz="1500" kern="1200" dirty="0"/>
        </a:p>
      </dsp:txBody>
      <dsp:txXfrm>
        <a:off x="478853" y="1551470"/>
        <a:ext cx="2041426" cy="4905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6AE97-D861-4BD5-BE97-D9C2092D49EC}">
      <dsp:nvSpPr>
        <dsp:cNvPr id="0" name=""/>
        <dsp:cNvSpPr/>
      </dsp:nvSpPr>
      <dsp:spPr>
        <a:xfrm>
          <a:off x="216765" y="0"/>
          <a:ext cx="2482778" cy="18347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31291-4377-42EA-8299-A59725BA2A3E}">
      <dsp:nvSpPr>
        <dsp:cNvPr id="0" name=""/>
        <dsp:cNvSpPr/>
      </dsp:nvSpPr>
      <dsp:spPr>
        <a:xfrm>
          <a:off x="530983" y="1502086"/>
          <a:ext cx="2139415" cy="514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800" kern="1200" dirty="0" smtClean="0"/>
            <a:t>Θερίζουμε</a:t>
          </a:r>
          <a:endParaRPr lang="el-GR" sz="2800" kern="1200" dirty="0"/>
        </a:p>
      </dsp:txBody>
      <dsp:txXfrm>
        <a:off x="530983" y="1502086"/>
        <a:ext cx="2139415" cy="5141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4F7FE-1AB9-4330-A47E-0A3868504176}">
      <dsp:nvSpPr>
        <dsp:cNvPr id="0" name=""/>
        <dsp:cNvSpPr/>
      </dsp:nvSpPr>
      <dsp:spPr>
        <a:xfrm>
          <a:off x="792088" y="223065"/>
          <a:ext cx="1513686" cy="1273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95865-2318-4DB1-B3F4-9C5C4AEE31F6}">
      <dsp:nvSpPr>
        <dsp:cNvPr id="0" name=""/>
        <dsp:cNvSpPr/>
      </dsp:nvSpPr>
      <dsp:spPr>
        <a:xfrm>
          <a:off x="161357" y="605508"/>
          <a:ext cx="820363" cy="820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Εορτασμός Κοιμήσεως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Παναγίας</a:t>
          </a:r>
          <a:endParaRPr lang="el-GR" sz="1200" kern="1200" dirty="0"/>
        </a:p>
      </dsp:txBody>
      <dsp:txXfrm>
        <a:off x="161357" y="605508"/>
        <a:ext cx="820363" cy="8203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E2AF0-8B7D-421F-BF51-43AECC55B26E}">
      <dsp:nvSpPr>
        <dsp:cNvPr id="0" name=""/>
        <dsp:cNvSpPr/>
      </dsp:nvSpPr>
      <dsp:spPr>
        <a:xfrm>
          <a:off x="236395" y="0"/>
          <a:ext cx="2330765" cy="17224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5268B-6D76-4853-8FA7-EAD7392A418A}">
      <dsp:nvSpPr>
        <dsp:cNvPr id="0" name=""/>
        <dsp:cNvSpPr/>
      </dsp:nvSpPr>
      <dsp:spPr>
        <a:xfrm>
          <a:off x="707507" y="1410118"/>
          <a:ext cx="2008425" cy="482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500" kern="1200" dirty="0" smtClean="0"/>
            <a:t>Ο καιρός χαλάει. Πρωτοβρόχια</a:t>
          </a:r>
          <a:endParaRPr lang="el-GR" sz="1500" kern="1200" dirty="0"/>
        </a:p>
      </dsp:txBody>
      <dsp:txXfrm>
        <a:off x="707507" y="1410118"/>
        <a:ext cx="2008425" cy="4826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01DDA-300D-470E-826E-2F73452EC935}">
      <dsp:nvSpPr>
        <dsp:cNvPr id="0" name=""/>
        <dsp:cNvSpPr/>
      </dsp:nvSpPr>
      <dsp:spPr>
        <a:xfrm>
          <a:off x="180430" y="0"/>
          <a:ext cx="1894479" cy="14000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6886F-C2D1-4F9F-97A8-57E4589F6C5E}">
      <dsp:nvSpPr>
        <dsp:cNvPr id="0" name=""/>
        <dsp:cNvSpPr/>
      </dsp:nvSpPr>
      <dsp:spPr>
        <a:xfrm>
          <a:off x="563356" y="1146164"/>
          <a:ext cx="1632476" cy="392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400" kern="1200" dirty="0" smtClean="0"/>
            <a:t>Ανοίγουν τα σχολεία.</a:t>
          </a:r>
          <a:endParaRPr lang="el-GR" sz="1400" kern="1200" dirty="0"/>
        </a:p>
      </dsp:txBody>
      <dsp:txXfrm>
        <a:off x="563356" y="1146164"/>
        <a:ext cx="1632476" cy="3923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914CC-E8BE-4926-85AB-3C22A30E49C4}">
      <dsp:nvSpPr>
        <dsp:cNvPr id="0" name=""/>
        <dsp:cNvSpPr/>
      </dsp:nvSpPr>
      <dsp:spPr>
        <a:xfrm>
          <a:off x="235280" y="0"/>
          <a:ext cx="2253370" cy="16652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94EDA-3535-4A0E-8F29-5FF7CC6DE4A6}">
      <dsp:nvSpPr>
        <dsp:cNvPr id="0" name=""/>
        <dsp:cNvSpPr/>
      </dsp:nvSpPr>
      <dsp:spPr>
        <a:xfrm>
          <a:off x="690749" y="1363294"/>
          <a:ext cx="1941734" cy="466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400" kern="1200" dirty="0" smtClean="0"/>
            <a:t>Φεύγουν τα αποδημητικά πουλιά.</a:t>
          </a:r>
          <a:endParaRPr lang="el-GR" sz="1400" kern="1200" dirty="0"/>
        </a:p>
      </dsp:txBody>
      <dsp:txXfrm>
        <a:off x="690749" y="1363294"/>
        <a:ext cx="1941734" cy="4666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25FA-51CA-4557-8AE0-A4CD87F3B2C2}">
      <dsp:nvSpPr>
        <dsp:cNvPr id="0" name=""/>
        <dsp:cNvSpPr/>
      </dsp:nvSpPr>
      <dsp:spPr>
        <a:xfrm>
          <a:off x="0" y="33361"/>
          <a:ext cx="2385155" cy="17626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078E4-720C-44F9-9644-DAB223D14A3B}">
      <dsp:nvSpPr>
        <dsp:cNvPr id="0" name=""/>
        <dsp:cNvSpPr/>
      </dsp:nvSpPr>
      <dsp:spPr>
        <a:xfrm>
          <a:off x="482105" y="1476385"/>
          <a:ext cx="2055293" cy="493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900" kern="1200" dirty="0" smtClean="0"/>
            <a:t>Πέφτουν τα φύλλα.</a:t>
          </a:r>
          <a:endParaRPr lang="el-GR" sz="1900" kern="1200" dirty="0"/>
        </a:p>
      </dsp:txBody>
      <dsp:txXfrm>
        <a:off x="482105" y="1476385"/>
        <a:ext cx="2055293" cy="493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E692-6FB1-4804-B90D-D275DB913BD0}">
      <dsp:nvSpPr>
        <dsp:cNvPr id="0" name=""/>
        <dsp:cNvSpPr/>
      </dsp:nvSpPr>
      <dsp:spPr>
        <a:xfrm>
          <a:off x="163693" y="0"/>
          <a:ext cx="2356586" cy="17415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74A0E-C117-4A49-AEF2-14E92A64B246}">
      <dsp:nvSpPr>
        <dsp:cNvPr id="0" name=""/>
        <dsp:cNvSpPr/>
      </dsp:nvSpPr>
      <dsp:spPr>
        <a:xfrm>
          <a:off x="482967" y="1425740"/>
          <a:ext cx="2030675" cy="488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500" kern="1200" dirty="0" smtClean="0"/>
            <a:t>Έχει όμως ακόμα κρύο και βρέχει.</a:t>
          </a:r>
          <a:endParaRPr lang="el-GR" sz="1500" kern="1200" dirty="0"/>
        </a:p>
      </dsp:txBody>
      <dsp:txXfrm>
        <a:off x="482967" y="1425740"/>
        <a:ext cx="2030675" cy="48800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44AF8-44DB-4D75-92B8-56EC4473425B}">
      <dsp:nvSpPr>
        <dsp:cNvPr id="0" name=""/>
        <dsp:cNvSpPr/>
      </dsp:nvSpPr>
      <dsp:spPr>
        <a:xfrm>
          <a:off x="144404" y="0"/>
          <a:ext cx="2108412" cy="1558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5C034-627F-41F1-A065-0A6557C00F8F}">
      <dsp:nvSpPr>
        <dsp:cNvPr id="0" name=""/>
        <dsp:cNvSpPr/>
      </dsp:nvSpPr>
      <dsp:spPr>
        <a:xfrm>
          <a:off x="570572" y="1275594"/>
          <a:ext cx="1816823" cy="436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200" kern="1200" dirty="0" smtClean="0"/>
            <a:t>28</a:t>
          </a:r>
          <a:r>
            <a:rPr lang="el-GR" sz="2200" kern="1200" baseline="30000" dirty="0" smtClean="0"/>
            <a:t>η</a:t>
          </a:r>
          <a:r>
            <a:rPr lang="el-GR" sz="2200" kern="1200" dirty="0" smtClean="0"/>
            <a:t> Οκτωβρίου</a:t>
          </a:r>
          <a:endParaRPr lang="el-GR" sz="2200" kern="1200" dirty="0"/>
        </a:p>
      </dsp:txBody>
      <dsp:txXfrm>
        <a:off x="570572" y="1275594"/>
        <a:ext cx="1816823" cy="4366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EFB8F-F92F-44F1-A594-0552781BDE81}">
      <dsp:nvSpPr>
        <dsp:cNvPr id="0" name=""/>
        <dsp:cNvSpPr/>
      </dsp:nvSpPr>
      <dsp:spPr>
        <a:xfrm>
          <a:off x="0" y="50807"/>
          <a:ext cx="2301375" cy="1700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7D383-F0CA-4B01-88D1-14D2BF5664DA}">
      <dsp:nvSpPr>
        <dsp:cNvPr id="0" name=""/>
        <dsp:cNvSpPr/>
      </dsp:nvSpPr>
      <dsp:spPr>
        <a:xfrm>
          <a:off x="465171" y="1443144"/>
          <a:ext cx="1983100" cy="476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200" kern="1200" dirty="0" smtClean="0"/>
            <a:t>Όργωμα- σπορά</a:t>
          </a:r>
          <a:endParaRPr lang="el-GR" sz="2200" kern="1200" dirty="0"/>
        </a:p>
      </dsp:txBody>
      <dsp:txXfrm>
        <a:off x="465171" y="1443144"/>
        <a:ext cx="1983100" cy="4765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1A962-0122-4EAE-81A3-CF997A7915BE}">
      <dsp:nvSpPr>
        <dsp:cNvPr id="0" name=""/>
        <dsp:cNvSpPr/>
      </dsp:nvSpPr>
      <dsp:spPr>
        <a:xfrm>
          <a:off x="169074" y="0"/>
          <a:ext cx="2160491" cy="15965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94C7B-19C2-4BB3-B7F9-E0440017D1F7}">
      <dsp:nvSpPr>
        <dsp:cNvPr id="0" name=""/>
        <dsp:cNvSpPr/>
      </dsp:nvSpPr>
      <dsp:spPr>
        <a:xfrm>
          <a:off x="605769" y="1307102"/>
          <a:ext cx="1861699" cy="447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500" kern="1200" dirty="0" err="1" smtClean="0"/>
            <a:t>Λιομάζεμα</a:t>
          </a:r>
          <a:endParaRPr lang="el-GR" sz="2500" kern="1200" dirty="0"/>
        </a:p>
      </dsp:txBody>
      <dsp:txXfrm>
        <a:off x="605769" y="1307102"/>
        <a:ext cx="1861699" cy="4473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BAABB-018B-4660-940D-59008E0149EB}">
      <dsp:nvSpPr>
        <dsp:cNvPr id="0" name=""/>
        <dsp:cNvSpPr/>
      </dsp:nvSpPr>
      <dsp:spPr>
        <a:xfrm>
          <a:off x="468966" y="914"/>
          <a:ext cx="1870379" cy="149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D17F1-9A5D-4B80-BCA3-E2A2820B9241}">
      <dsp:nvSpPr>
        <dsp:cNvPr id="0" name=""/>
        <dsp:cNvSpPr/>
      </dsp:nvSpPr>
      <dsp:spPr>
        <a:xfrm>
          <a:off x="637300" y="1347587"/>
          <a:ext cx="1664637" cy="52370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Φθινοπωρινά φρούτα</a:t>
          </a:r>
          <a:endParaRPr lang="el-GR" sz="1400" kern="1200" dirty="0"/>
        </a:p>
      </dsp:txBody>
      <dsp:txXfrm>
        <a:off x="637300" y="1347587"/>
        <a:ext cx="1664637" cy="5237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980BE-69B4-49DA-8BFA-32C0E4502496}">
      <dsp:nvSpPr>
        <dsp:cNvPr id="0" name=""/>
        <dsp:cNvSpPr/>
      </dsp:nvSpPr>
      <dsp:spPr>
        <a:xfrm>
          <a:off x="0" y="21593"/>
          <a:ext cx="2369064" cy="17507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7A4A0-7444-4064-9D42-D2B2FE92FEF6}">
      <dsp:nvSpPr>
        <dsp:cNvPr id="0" name=""/>
        <dsp:cNvSpPr/>
      </dsp:nvSpPr>
      <dsp:spPr>
        <a:xfrm>
          <a:off x="478853" y="1454883"/>
          <a:ext cx="2041427" cy="490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900" kern="1200" dirty="0" smtClean="0"/>
            <a:t>Κάνει κρύο. Χιονίζει</a:t>
          </a:r>
          <a:endParaRPr lang="el-GR" sz="1900" kern="1200" dirty="0"/>
        </a:p>
      </dsp:txBody>
      <dsp:txXfrm>
        <a:off x="478853" y="1454883"/>
        <a:ext cx="2041427" cy="49058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C7737-8880-45F6-A53E-8DF0B0BE68E7}">
      <dsp:nvSpPr>
        <dsp:cNvPr id="0" name=""/>
        <dsp:cNvSpPr/>
      </dsp:nvSpPr>
      <dsp:spPr>
        <a:xfrm>
          <a:off x="10405" y="0"/>
          <a:ext cx="2281813" cy="16862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A86CD-66F1-4D98-A79A-15A8C581951A}">
      <dsp:nvSpPr>
        <dsp:cNvPr id="0" name=""/>
        <dsp:cNvSpPr/>
      </dsp:nvSpPr>
      <dsp:spPr>
        <a:xfrm>
          <a:off x="471622" y="1380502"/>
          <a:ext cx="1966243" cy="472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500" kern="1200" dirty="0" smtClean="0"/>
            <a:t>Φοράμε χοντρά ρούχα.</a:t>
          </a:r>
          <a:endParaRPr lang="el-GR" sz="1500" kern="1200" dirty="0"/>
        </a:p>
      </dsp:txBody>
      <dsp:txXfrm>
        <a:off x="471622" y="1380502"/>
        <a:ext cx="1966243" cy="47252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EE3F1-EF65-4248-8E2C-501A05414FA4}">
      <dsp:nvSpPr>
        <dsp:cNvPr id="0" name=""/>
        <dsp:cNvSpPr/>
      </dsp:nvSpPr>
      <dsp:spPr>
        <a:xfrm>
          <a:off x="0" y="20649"/>
          <a:ext cx="2786605" cy="20592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ADB25-4D3A-4AD5-B1FB-D41C5466BBEF}">
      <dsp:nvSpPr>
        <dsp:cNvPr id="0" name=""/>
        <dsp:cNvSpPr/>
      </dsp:nvSpPr>
      <dsp:spPr>
        <a:xfrm>
          <a:off x="563250" y="1706552"/>
          <a:ext cx="2401223" cy="577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600" kern="1200" dirty="0" smtClean="0"/>
            <a:t>Για να ζεσταθούμε ανάβουμε μέσα θέρμανσης.</a:t>
          </a:r>
          <a:endParaRPr lang="el-GR" sz="1600" kern="1200" dirty="0"/>
        </a:p>
      </dsp:txBody>
      <dsp:txXfrm>
        <a:off x="563250" y="1706552"/>
        <a:ext cx="2401223" cy="57705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69404-9C47-410F-8784-DA659C793736}">
      <dsp:nvSpPr>
        <dsp:cNvPr id="0" name=""/>
        <dsp:cNvSpPr/>
      </dsp:nvSpPr>
      <dsp:spPr>
        <a:xfrm>
          <a:off x="0" y="6283"/>
          <a:ext cx="2233688" cy="165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EE933-0598-4F81-B619-417EF40BD6E3}">
      <dsp:nvSpPr>
        <dsp:cNvPr id="0" name=""/>
        <dsp:cNvSpPr/>
      </dsp:nvSpPr>
      <dsp:spPr>
        <a:xfrm>
          <a:off x="451490" y="1357669"/>
          <a:ext cx="1924773" cy="462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300" kern="1200" dirty="0" smtClean="0"/>
            <a:t>Έρχονται τα Χριστούγεννα και η Πρωτοχρονιά.</a:t>
          </a:r>
          <a:endParaRPr lang="el-GR" sz="1300" kern="1200" dirty="0"/>
        </a:p>
      </dsp:txBody>
      <dsp:txXfrm>
        <a:off x="451490" y="1357669"/>
        <a:ext cx="1924773" cy="46255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348E5-6FFE-45FE-84B1-D3BCA4F77EFD}">
      <dsp:nvSpPr>
        <dsp:cNvPr id="0" name=""/>
        <dsp:cNvSpPr/>
      </dsp:nvSpPr>
      <dsp:spPr>
        <a:xfrm>
          <a:off x="222504" y="0"/>
          <a:ext cx="1950754" cy="1441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91DB1-7CD7-4801-9C4D-36ABEB9C395D}">
      <dsp:nvSpPr>
        <dsp:cNvPr id="0" name=""/>
        <dsp:cNvSpPr/>
      </dsp:nvSpPr>
      <dsp:spPr>
        <a:xfrm>
          <a:off x="616806" y="1180211"/>
          <a:ext cx="1680969" cy="403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800" kern="1200" dirty="0" smtClean="0"/>
            <a:t>Φρούτα Χειμώνα</a:t>
          </a:r>
          <a:endParaRPr lang="el-GR" sz="1800" kern="1200" dirty="0"/>
        </a:p>
      </dsp:txBody>
      <dsp:txXfrm>
        <a:off x="616806" y="1180211"/>
        <a:ext cx="1680969" cy="40396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11B1B-1DED-4F67-9240-BF9C02A7F7BF}">
      <dsp:nvSpPr>
        <dsp:cNvPr id="0" name=""/>
        <dsp:cNvSpPr/>
      </dsp:nvSpPr>
      <dsp:spPr>
        <a:xfrm>
          <a:off x="0" y="21010"/>
          <a:ext cx="2431033" cy="1796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619D3-8C8C-4C52-9EA2-C5CE218A96FD}">
      <dsp:nvSpPr>
        <dsp:cNvPr id="0" name=""/>
        <dsp:cNvSpPr/>
      </dsp:nvSpPr>
      <dsp:spPr>
        <a:xfrm>
          <a:off x="491379" y="1491791"/>
          <a:ext cx="2094826" cy="503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500" kern="1200" dirty="0" smtClean="0"/>
            <a:t>Κάποια ζώα πέφτουν σε χειμέριο ύπνο</a:t>
          </a:r>
          <a:endParaRPr lang="el-GR" sz="1500" kern="1200" dirty="0"/>
        </a:p>
      </dsp:txBody>
      <dsp:txXfrm>
        <a:off x="491379" y="1491791"/>
        <a:ext cx="2094826" cy="503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71AA5-12E8-4688-BA4A-870BB9756717}">
      <dsp:nvSpPr>
        <dsp:cNvPr id="0" name=""/>
        <dsp:cNvSpPr/>
      </dsp:nvSpPr>
      <dsp:spPr>
        <a:xfrm>
          <a:off x="14575" y="98476"/>
          <a:ext cx="2163580" cy="15730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9A4F8-3B52-4769-ADF3-A75940182A48}">
      <dsp:nvSpPr>
        <dsp:cNvPr id="0" name=""/>
        <dsp:cNvSpPr/>
      </dsp:nvSpPr>
      <dsp:spPr>
        <a:xfrm>
          <a:off x="210363" y="1373618"/>
          <a:ext cx="2309763" cy="351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100" kern="1200" dirty="0" smtClean="0"/>
            <a:t>Τα αποδημητικά πουλιά επιστρέφουν.</a:t>
          </a:r>
          <a:endParaRPr lang="el-GR" sz="1100" kern="1200" dirty="0"/>
        </a:p>
      </dsp:txBody>
      <dsp:txXfrm>
        <a:off x="210363" y="1373618"/>
        <a:ext cx="2309763" cy="35194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20007-C303-440D-A190-E5ECF64CDFD5}">
      <dsp:nvSpPr>
        <dsp:cNvPr id="0" name=""/>
        <dsp:cNvSpPr/>
      </dsp:nvSpPr>
      <dsp:spPr>
        <a:xfrm>
          <a:off x="245249" y="0"/>
          <a:ext cx="1623305" cy="1199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55043-F310-4FBD-97B1-DDED9B5E593F}">
      <dsp:nvSpPr>
        <dsp:cNvPr id="0" name=""/>
        <dsp:cNvSpPr/>
      </dsp:nvSpPr>
      <dsp:spPr>
        <a:xfrm>
          <a:off x="573364" y="982103"/>
          <a:ext cx="1398805" cy="33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800" kern="1200" dirty="0" smtClean="0"/>
            <a:t>Αποκριές</a:t>
          </a:r>
          <a:endParaRPr lang="el-GR" sz="1800" kern="1200" dirty="0"/>
        </a:p>
      </dsp:txBody>
      <dsp:txXfrm>
        <a:off x="573364" y="982103"/>
        <a:ext cx="1398805" cy="33615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8B661-688B-498B-95B8-D53FD861DB20}">
      <dsp:nvSpPr>
        <dsp:cNvPr id="0" name=""/>
        <dsp:cNvSpPr/>
      </dsp:nvSpPr>
      <dsp:spPr>
        <a:xfrm>
          <a:off x="929" y="291516"/>
          <a:ext cx="1471157" cy="14685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768B0-4C74-410C-9872-1DBC6C78A800}">
      <dsp:nvSpPr>
        <dsp:cNvPr id="0" name=""/>
        <dsp:cNvSpPr/>
      </dsp:nvSpPr>
      <dsp:spPr>
        <a:xfrm>
          <a:off x="0" y="1749206"/>
          <a:ext cx="1934624" cy="320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000" kern="1200" dirty="0" smtClean="0"/>
            <a:t>Τα φυλλοβόλα δέντρα μένουν γυμνά.</a:t>
          </a:r>
          <a:endParaRPr lang="el-GR" sz="1000" kern="1200" dirty="0"/>
        </a:p>
      </dsp:txBody>
      <dsp:txXfrm>
        <a:off x="0" y="1749206"/>
        <a:ext cx="1934624" cy="32071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9BB6D-9512-47EB-AFDC-958529F8780A}">
      <dsp:nvSpPr>
        <dsp:cNvPr id="0" name=""/>
        <dsp:cNvSpPr/>
      </dsp:nvSpPr>
      <dsp:spPr>
        <a:xfrm>
          <a:off x="1859733" y="0"/>
          <a:ext cx="4821614" cy="1840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>
              <a:hlinkClick xmlns:r="http://schemas.openxmlformats.org/officeDocument/2006/relationships" r:id="rId1"/>
            </a:rPr>
            <a:t>Μάρτιος</a:t>
          </a:r>
          <a:endParaRPr lang="el-GR" sz="6500" kern="1200" dirty="0"/>
        </a:p>
      </dsp:txBody>
      <dsp:txXfrm>
        <a:off x="1859733" y="0"/>
        <a:ext cx="4821614" cy="1840566"/>
      </dsp:txXfrm>
    </dsp:sp>
    <dsp:sp modelId="{5F9F0996-CD2A-446F-B0D4-F14EFB99ECE2}">
      <dsp:nvSpPr>
        <dsp:cNvPr id="0" name=""/>
        <dsp:cNvSpPr/>
      </dsp:nvSpPr>
      <dsp:spPr>
        <a:xfrm>
          <a:off x="281965" y="0"/>
          <a:ext cx="1822160" cy="184056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0042D-52C6-40A9-87F8-6D326BC1039C}">
      <dsp:nvSpPr>
        <dsp:cNvPr id="0" name=""/>
        <dsp:cNvSpPr/>
      </dsp:nvSpPr>
      <dsp:spPr>
        <a:xfrm>
          <a:off x="1865164" y="0"/>
          <a:ext cx="4883269" cy="2028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>
              <a:hlinkClick xmlns:r="http://schemas.openxmlformats.org/officeDocument/2006/relationships" r:id="rId1"/>
            </a:rPr>
            <a:t>Απρίλιος</a:t>
          </a:r>
          <a:endParaRPr lang="el-GR" sz="6500" kern="1200" dirty="0"/>
        </a:p>
      </dsp:txBody>
      <dsp:txXfrm>
        <a:off x="1865164" y="0"/>
        <a:ext cx="4883269" cy="2028327"/>
      </dsp:txXfrm>
    </dsp:sp>
    <dsp:sp modelId="{97EB48A0-9E0E-404D-B4B3-5112C7CDC27B}">
      <dsp:nvSpPr>
        <dsp:cNvPr id="0" name=""/>
        <dsp:cNvSpPr/>
      </dsp:nvSpPr>
      <dsp:spPr>
        <a:xfrm>
          <a:off x="0" y="13102"/>
          <a:ext cx="1692037" cy="20152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E230-04E4-4355-84E2-C76213741DCF}">
      <dsp:nvSpPr>
        <dsp:cNvPr id="0" name=""/>
        <dsp:cNvSpPr/>
      </dsp:nvSpPr>
      <dsp:spPr>
        <a:xfrm>
          <a:off x="1172542" y="0"/>
          <a:ext cx="5806556" cy="1887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>
              <a:hlinkClick xmlns:r="http://schemas.openxmlformats.org/officeDocument/2006/relationships" r:id="rId1"/>
            </a:rPr>
            <a:t>Μάιος</a:t>
          </a:r>
          <a:endParaRPr lang="el-GR" sz="6500" kern="1200" dirty="0"/>
        </a:p>
      </dsp:txBody>
      <dsp:txXfrm>
        <a:off x="1172542" y="0"/>
        <a:ext cx="5806556" cy="1887514"/>
      </dsp:txXfrm>
    </dsp:sp>
    <dsp:sp modelId="{CB17C730-2CD5-4E54-A28D-898505ED350B}">
      <dsp:nvSpPr>
        <dsp:cNvPr id="0" name=""/>
        <dsp:cNvSpPr/>
      </dsp:nvSpPr>
      <dsp:spPr>
        <a:xfrm>
          <a:off x="83104" y="922"/>
          <a:ext cx="1868639" cy="18875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3C7B4-E259-47F3-929C-9C66084B0937}">
      <dsp:nvSpPr>
        <dsp:cNvPr id="0" name=""/>
        <dsp:cNvSpPr/>
      </dsp:nvSpPr>
      <dsp:spPr>
        <a:xfrm>
          <a:off x="2808301" y="0"/>
          <a:ext cx="4134177" cy="1940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600" kern="1200" dirty="0" smtClean="0">
              <a:hlinkClick xmlns:r="http://schemas.openxmlformats.org/officeDocument/2006/relationships" r:id="rId1"/>
            </a:rPr>
            <a:t>Ιούλιος</a:t>
          </a:r>
          <a:endParaRPr lang="el-GR" sz="6600" kern="1200" dirty="0"/>
        </a:p>
      </dsp:txBody>
      <dsp:txXfrm>
        <a:off x="2808301" y="0"/>
        <a:ext cx="4134177" cy="1940101"/>
      </dsp:txXfrm>
    </dsp:sp>
    <dsp:sp modelId="{3118E520-03D3-4E21-A2AE-1956340F0E9F}">
      <dsp:nvSpPr>
        <dsp:cNvPr id="0" name=""/>
        <dsp:cNvSpPr/>
      </dsp:nvSpPr>
      <dsp:spPr>
        <a:xfrm>
          <a:off x="179548" y="0"/>
          <a:ext cx="2588734" cy="19432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4EE77-C679-438D-A912-BAE080144883}">
      <dsp:nvSpPr>
        <dsp:cNvPr id="0" name=""/>
        <dsp:cNvSpPr/>
      </dsp:nvSpPr>
      <dsp:spPr>
        <a:xfrm>
          <a:off x="2736305" y="0"/>
          <a:ext cx="3960436" cy="176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400" kern="1200" dirty="0" smtClean="0">
              <a:hlinkClick xmlns:r="http://schemas.openxmlformats.org/officeDocument/2006/relationships" r:id="rId1"/>
            </a:rPr>
            <a:t>Ιούνιος</a:t>
          </a:r>
          <a:endParaRPr lang="el-GR" sz="6400" kern="1200" dirty="0"/>
        </a:p>
      </dsp:txBody>
      <dsp:txXfrm>
        <a:off x="2736305" y="0"/>
        <a:ext cx="3960436" cy="1765355"/>
      </dsp:txXfrm>
    </dsp:sp>
    <dsp:sp modelId="{947E05DC-32D9-4ACB-958B-00E8E2886A2D}">
      <dsp:nvSpPr>
        <dsp:cNvPr id="0" name=""/>
        <dsp:cNvSpPr/>
      </dsp:nvSpPr>
      <dsp:spPr>
        <a:xfrm>
          <a:off x="31180" y="0"/>
          <a:ext cx="2457914" cy="176648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8DCB3-BD00-4411-AAD1-A51324671B95}">
      <dsp:nvSpPr>
        <dsp:cNvPr id="0" name=""/>
        <dsp:cNvSpPr/>
      </dsp:nvSpPr>
      <dsp:spPr>
        <a:xfrm>
          <a:off x="2497465" y="0"/>
          <a:ext cx="4346859" cy="1966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>
              <a:hlinkClick xmlns:r="http://schemas.openxmlformats.org/officeDocument/2006/relationships" r:id="rId1"/>
            </a:rPr>
            <a:t>Αύγουστος</a:t>
          </a:r>
          <a:endParaRPr lang="el-GR" sz="6500" kern="1200" dirty="0"/>
        </a:p>
      </dsp:txBody>
      <dsp:txXfrm>
        <a:off x="2497465" y="0"/>
        <a:ext cx="4346859" cy="1966015"/>
      </dsp:txXfrm>
    </dsp:sp>
    <dsp:sp modelId="{F192F21C-0D4C-425F-97BD-C859F0A69147}">
      <dsp:nvSpPr>
        <dsp:cNvPr id="0" name=""/>
        <dsp:cNvSpPr/>
      </dsp:nvSpPr>
      <dsp:spPr>
        <a:xfrm>
          <a:off x="356475" y="0"/>
          <a:ext cx="1946354" cy="196601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55E02-DCEC-44B9-89D0-77A6CB42DA13}">
      <dsp:nvSpPr>
        <dsp:cNvPr id="0" name=""/>
        <dsp:cNvSpPr/>
      </dsp:nvSpPr>
      <dsp:spPr>
        <a:xfrm>
          <a:off x="2999414" y="0"/>
          <a:ext cx="4114160" cy="18607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400" kern="1200" dirty="0" smtClean="0">
              <a:hlinkClick xmlns:r="http://schemas.openxmlformats.org/officeDocument/2006/relationships" r:id="rId1"/>
            </a:rPr>
            <a:t>Οκτώβριος</a:t>
          </a:r>
          <a:endParaRPr lang="el-GR" sz="6400" kern="1200" dirty="0"/>
        </a:p>
      </dsp:txBody>
      <dsp:txXfrm>
        <a:off x="2999414" y="0"/>
        <a:ext cx="4114160" cy="1860769"/>
      </dsp:txXfrm>
    </dsp:sp>
    <dsp:sp modelId="{FE88907B-8997-42E6-BE24-4C2488C7B44A}">
      <dsp:nvSpPr>
        <dsp:cNvPr id="0" name=""/>
        <dsp:cNvSpPr/>
      </dsp:nvSpPr>
      <dsp:spPr>
        <a:xfrm>
          <a:off x="554461" y="0"/>
          <a:ext cx="2489238" cy="186076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5A994-47B5-4B27-915D-86E58BD21522}">
      <dsp:nvSpPr>
        <dsp:cNvPr id="0" name=""/>
        <dsp:cNvSpPr/>
      </dsp:nvSpPr>
      <dsp:spPr>
        <a:xfrm>
          <a:off x="2526776" y="0"/>
          <a:ext cx="4602433" cy="1728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300" kern="1200" dirty="0" smtClean="0">
              <a:hlinkClick xmlns:r="http://schemas.openxmlformats.org/officeDocument/2006/relationships" r:id="rId1"/>
            </a:rPr>
            <a:t>Σεπτέμβριος</a:t>
          </a:r>
          <a:endParaRPr lang="el-GR" sz="6300" kern="1200" dirty="0"/>
        </a:p>
      </dsp:txBody>
      <dsp:txXfrm>
        <a:off x="2526776" y="0"/>
        <a:ext cx="4602433" cy="1728192"/>
      </dsp:txXfrm>
    </dsp:sp>
    <dsp:sp modelId="{9DDB2E70-8471-4FA7-A8A2-39CEAFA51061}">
      <dsp:nvSpPr>
        <dsp:cNvPr id="0" name=""/>
        <dsp:cNvSpPr/>
      </dsp:nvSpPr>
      <dsp:spPr>
        <a:xfrm>
          <a:off x="510563" y="0"/>
          <a:ext cx="2166183" cy="172819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AA97D-F227-4391-91C9-77DCC278E591}">
      <dsp:nvSpPr>
        <dsp:cNvPr id="0" name=""/>
        <dsp:cNvSpPr/>
      </dsp:nvSpPr>
      <dsp:spPr>
        <a:xfrm>
          <a:off x="71997" y="0"/>
          <a:ext cx="2166000" cy="16006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23003-BDFB-490F-8A3B-F17547BAB50E}">
      <dsp:nvSpPr>
        <dsp:cNvPr id="0" name=""/>
        <dsp:cNvSpPr/>
      </dsp:nvSpPr>
      <dsp:spPr>
        <a:xfrm>
          <a:off x="437808" y="1439060"/>
          <a:ext cx="1866447" cy="4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400" kern="1200" dirty="0" smtClean="0"/>
            <a:t>Τα έντομα ζουζουνίζουν παντού.</a:t>
          </a:r>
          <a:endParaRPr lang="el-GR" sz="1400" kern="1200" dirty="0"/>
        </a:p>
      </dsp:txBody>
      <dsp:txXfrm>
        <a:off x="437808" y="1439060"/>
        <a:ext cx="1866447" cy="44853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6657B-CDE7-483F-B075-AC4F11B3BA78}">
      <dsp:nvSpPr>
        <dsp:cNvPr id="0" name=""/>
        <dsp:cNvSpPr/>
      </dsp:nvSpPr>
      <dsp:spPr>
        <a:xfrm>
          <a:off x="2568884" y="0"/>
          <a:ext cx="4628405" cy="2093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>
              <a:hlinkClick xmlns:r="http://schemas.openxmlformats.org/officeDocument/2006/relationships" r:id="rId1"/>
            </a:rPr>
            <a:t>Νοέμβριος</a:t>
          </a:r>
          <a:endParaRPr lang="el-GR" sz="6500" kern="1200" dirty="0"/>
        </a:p>
      </dsp:txBody>
      <dsp:txXfrm>
        <a:off x="2568884" y="0"/>
        <a:ext cx="4628405" cy="2093354"/>
      </dsp:txXfrm>
    </dsp:sp>
    <dsp:sp modelId="{8FD0F7D0-40EA-4EEE-B882-866B1353A7C6}">
      <dsp:nvSpPr>
        <dsp:cNvPr id="0" name=""/>
        <dsp:cNvSpPr/>
      </dsp:nvSpPr>
      <dsp:spPr>
        <a:xfrm>
          <a:off x="501728" y="0"/>
          <a:ext cx="2072420" cy="20933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1F071-7A61-4FB4-8D12-3CC414B39B95}">
      <dsp:nvSpPr>
        <dsp:cNvPr id="0" name=""/>
        <dsp:cNvSpPr/>
      </dsp:nvSpPr>
      <dsp:spPr>
        <a:xfrm>
          <a:off x="2452148" y="0"/>
          <a:ext cx="4883795" cy="2046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100" kern="1200" dirty="0" smtClean="0">
              <a:hlinkClick xmlns:r="http://schemas.openxmlformats.org/officeDocument/2006/relationships" r:id="rId1"/>
            </a:rPr>
            <a:t>Φεβρουάριος</a:t>
          </a:r>
          <a:endParaRPr lang="el-GR" sz="6100" kern="1200" dirty="0"/>
        </a:p>
      </dsp:txBody>
      <dsp:txXfrm>
        <a:off x="2452148" y="0"/>
        <a:ext cx="4883795" cy="2046532"/>
      </dsp:txXfrm>
    </dsp:sp>
    <dsp:sp modelId="{57CBC3C7-6777-4B0D-95AD-662DD0DAE37D}">
      <dsp:nvSpPr>
        <dsp:cNvPr id="0" name=""/>
        <dsp:cNvSpPr/>
      </dsp:nvSpPr>
      <dsp:spPr>
        <a:xfrm>
          <a:off x="512927" y="0"/>
          <a:ext cx="1806076" cy="20465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F8935-0EBD-43F3-B3B4-4719415B297F}">
      <dsp:nvSpPr>
        <dsp:cNvPr id="0" name=""/>
        <dsp:cNvSpPr/>
      </dsp:nvSpPr>
      <dsp:spPr>
        <a:xfrm>
          <a:off x="2837103" y="0"/>
          <a:ext cx="5133112" cy="1686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400" kern="1200" dirty="0" smtClean="0">
              <a:hlinkClick xmlns:r="http://schemas.openxmlformats.org/officeDocument/2006/relationships" r:id="rId1"/>
            </a:rPr>
            <a:t>Ιανουάριος</a:t>
          </a:r>
          <a:endParaRPr lang="el-GR" sz="6400" kern="1200" dirty="0"/>
        </a:p>
      </dsp:txBody>
      <dsp:txXfrm>
        <a:off x="2837103" y="0"/>
        <a:ext cx="5133112" cy="1686492"/>
      </dsp:txXfrm>
    </dsp:sp>
    <dsp:sp modelId="{0AE9E9DD-6B40-4D29-902A-F4A065BAAB95}">
      <dsp:nvSpPr>
        <dsp:cNvPr id="0" name=""/>
        <dsp:cNvSpPr/>
      </dsp:nvSpPr>
      <dsp:spPr>
        <a:xfrm>
          <a:off x="748368" y="0"/>
          <a:ext cx="2081457" cy="168649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8D664-4955-467C-971F-A2F7BDF3205F}">
      <dsp:nvSpPr>
        <dsp:cNvPr id="0" name=""/>
        <dsp:cNvSpPr/>
      </dsp:nvSpPr>
      <dsp:spPr>
        <a:xfrm>
          <a:off x="2257586" y="75398"/>
          <a:ext cx="5282350" cy="1652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400" kern="1200" dirty="0" smtClean="0">
              <a:hlinkClick xmlns:r="http://schemas.openxmlformats.org/officeDocument/2006/relationships" r:id="rId1"/>
            </a:rPr>
            <a:t>Δεκέμβριος</a:t>
          </a:r>
          <a:endParaRPr lang="el-GR" sz="6400" kern="1200" dirty="0"/>
        </a:p>
      </dsp:txBody>
      <dsp:txXfrm>
        <a:off x="2257586" y="75398"/>
        <a:ext cx="5282350" cy="1652790"/>
      </dsp:txXfrm>
    </dsp:sp>
    <dsp:sp modelId="{F882A870-0AB4-4CE1-AE8C-48854740FACF}">
      <dsp:nvSpPr>
        <dsp:cNvPr id="0" name=""/>
        <dsp:cNvSpPr/>
      </dsp:nvSpPr>
      <dsp:spPr>
        <a:xfrm>
          <a:off x="1125762" y="0"/>
          <a:ext cx="1826137" cy="180358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D0284-7775-4A96-AC83-FA63A55A7298}">
      <dsp:nvSpPr>
        <dsp:cNvPr id="0" name=""/>
        <dsp:cNvSpPr/>
      </dsp:nvSpPr>
      <dsp:spPr>
        <a:xfrm>
          <a:off x="0" y="217673"/>
          <a:ext cx="2301375" cy="1700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89401-F002-4DCF-AC88-126AB5E5FEC6}">
      <dsp:nvSpPr>
        <dsp:cNvPr id="0" name=""/>
        <dsp:cNvSpPr/>
      </dsp:nvSpPr>
      <dsp:spPr>
        <a:xfrm>
          <a:off x="465171" y="1610010"/>
          <a:ext cx="1983100" cy="476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000" kern="1200" dirty="0" smtClean="0"/>
            <a:t>Τα λουλούδια ανθίζουν και </a:t>
          </a:r>
          <a:r>
            <a:rPr lang="el-GR" sz="1000" kern="1200" dirty="0" err="1" smtClean="0"/>
            <a:t>σκορπούνν</a:t>
          </a:r>
          <a:r>
            <a:rPr lang="el-GR" sz="1000" kern="1200" dirty="0" smtClean="0"/>
            <a:t> παντού τις μυρωδιές τους.</a:t>
          </a:r>
          <a:endParaRPr lang="el-GR" sz="1000" kern="1200" dirty="0"/>
        </a:p>
      </dsp:txBody>
      <dsp:txXfrm>
        <a:off x="465171" y="1610010"/>
        <a:ext cx="1983100" cy="47657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9A815-D4E1-4E97-B21A-7F69A886E5CF}">
      <dsp:nvSpPr>
        <dsp:cNvPr id="0" name=""/>
        <dsp:cNvSpPr/>
      </dsp:nvSpPr>
      <dsp:spPr>
        <a:xfrm>
          <a:off x="104885" y="0"/>
          <a:ext cx="2104191" cy="15549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91BD1-928B-480A-933B-0ABB5B091E96}">
      <dsp:nvSpPr>
        <dsp:cNvPr id="0" name=""/>
        <dsp:cNvSpPr/>
      </dsp:nvSpPr>
      <dsp:spPr>
        <a:xfrm>
          <a:off x="530200" y="1273041"/>
          <a:ext cx="1813186" cy="435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400" kern="1200" dirty="0" smtClean="0"/>
            <a:t>Γιορτάζουμε το Πάσχα.</a:t>
          </a:r>
          <a:endParaRPr lang="el-GR" sz="1400" kern="1200" dirty="0"/>
        </a:p>
      </dsp:txBody>
      <dsp:txXfrm>
        <a:off x="530200" y="1273041"/>
        <a:ext cx="1813186" cy="4357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902B3-1511-45D3-8EA1-2FCE90A20D6C}">
      <dsp:nvSpPr>
        <dsp:cNvPr id="0" name=""/>
        <dsp:cNvSpPr/>
      </dsp:nvSpPr>
      <dsp:spPr>
        <a:xfrm>
          <a:off x="0" y="243861"/>
          <a:ext cx="2349020" cy="1735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BE3EB-DFFA-4DEB-AA3A-1B6B95D7AD03}">
      <dsp:nvSpPr>
        <dsp:cNvPr id="0" name=""/>
        <dsp:cNvSpPr/>
      </dsp:nvSpPr>
      <dsp:spPr>
        <a:xfrm>
          <a:off x="474802" y="1665024"/>
          <a:ext cx="2024155" cy="486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2200" kern="1200" dirty="0" smtClean="0"/>
            <a:t>Φρούτα άνοιξης</a:t>
          </a:r>
          <a:endParaRPr lang="el-GR" sz="2200" kern="1200" dirty="0"/>
        </a:p>
      </dsp:txBody>
      <dsp:txXfrm>
        <a:off x="474802" y="1665024"/>
        <a:ext cx="2024155" cy="4864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399D6-AF7B-4AEF-A7D4-8D4D9F60CB42}">
      <dsp:nvSpPr>
        <dsp:cNvPr id="0" name=""/>
        <dsp:cNvSpPr/>
      </dsp:nvSpPr>
      <dsp:spPr>
        <a:xfrm>
          <a:off x="181013" y="0"/>
          <a:ext cx="1679604" cy="12412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A4CE7-55A3-474D-AA15-477770CE0B57}">
      <dsp:nvSpPr>
        <dsp:cNvPr id="0" name=""/>
        <dsp:cNvSpPr/>
      </dsp:nvSpPr>
      <dsp:spPr>
        <a:xfrm>
          <a:off x="520507" y="1016165"/>
          <a:ext cx="1447319" cy="34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900" kern="1200" dirty="0" smtClean="0"/>
            <a:t>25</a:t>
          </a:r>
          <a:r>
            <a:rPr lang="el-GR" sz="1900" kern="1200" baseline="30000" dirty="0" smtClean="0"/>
            <a:t>η</a:t>
          </a:r>
          <a:r>
            <a:rPr lang="el-GR" sz="1900" kern="1200" dirty="0" smtClean="0"/>
            <a:t> Μαρτίου</a:t>
          </a:r>
          <a:endParaRPr lang="el-GR" sz="1900" kern="1200" dirty="0"/>
        </a:p>
      </dsp:txBody>
      <dsp:txXfrm>
        <a:off x="520507" y="1016165"/>
        <a:ext cx="1447319" cy="347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D2CD7-65A9-4ECF-AD22-609BD7A23EAC}">
      <dsp:nvSpPr>
        <dsp:cNvPr id="0" name=""/>
        <dsp:cNvSpPr/>
      </dsp:nvSpPr>
      <dsp:spPr>
        <a:xfrm>
          <a:off x="72014" y="0"/>
          <a:ext cx="2305436" cy="17037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979E1-C6C6-458D-8373-C1B992192150}">
      <dsp:nvSpPr>
        <dsp:cNvPr id="0" name=""/>
        <dsp:cNvSpPr/>
      </dsp:nvSpPr>
      <dsp:spPr>
        <a:xfrm>
          <a:off x="535840" y="1394794"/>
          <a:ext cx="1986599" cy="477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l-GR" sz="1500" kern="1200" dirty="0" smtClean="0"/>
            <a:t>Το καλοκαίρι κάνει ζέστη.</a:t>
          </a:r>
          <a:endParaRPr lang="el-GR" sz="1500" kern="1200" dirty="0"/>
        </a:p>
      </dsp:txBody>
      <dsp:txXfrm>
        <a:off x="535840" y="1394794"/>
        <a:ext cx="1986599" cy="477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66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466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565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58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23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7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54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12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45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28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16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20D9-C81F-46B2-9963-CB716D3E48F2}" type="datetimeFigureOut">
              <a:rPr lang="el-GR" smtClean="0"/>
              <a:t>18/1/2021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7F07-160B-43AF-8CCD-A7BF291F2DE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28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EJkVbMT-4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diagramLayout" Target="../diagrams/layout40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12" Type="http://schemas.openxmlformats.org/officeDocument/2006/relationships/diagramData" Target="../diagrams/data40.xml"/><Relationship Id="rId2" Type="http://schemas.openxmlformats.org/officeDocument/2006/relationships/diagramData" Target="../diagrams/data38.xml"/><Relationship Id="rId16" Type="http://schemas.microsoft.com/office/2007/relationships/diagramDrawing" Target="../diagrams/drawing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5" Type="http://schemas.openxmlformats.org/officeDocument/2006/relationships/diagramColors" Target="../diagrams/colors40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Relationship Id="rId14" Type="http://schemas.openxmlformats.org/officeDocument/2006/relationships/diagramQuickStyle" Target="../diagrams/quickStyle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13" Type="http://schemas.openxmlformats.org/officeDocument/2006/relationships/diagramLayout" Target="../diagrams/layout43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12" Type="http://schemas.openxmlformats.org/officeDocument/2006/relationships/diagramData" Target="../diagrams/data43.xml"/><Relationship Id="rId2" Type="http://schemas.openxmlformats.org/officeDocument/2006/relationships/diagramData" Target="../diagrams/data41.xml"/><Relationship Id="rId16" Type="http://schemas.microsoft.com/office/2007/relationships/diagramDrawing" Target="../diagrams/drawing4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5" Type="http://schemas.openxmlformats.org/officeDocument/2006/relationships/diagramColors" Target="../diagrams/colors43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Relationship Id="rId14" Type="http://schemas.openxmlformats.org/officeDocument/2006/relationships/diagramQuickStyle" Target="../diagrams/quickStyle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-Q8fPcQ2I" TargetMode="External"/><Relationship Id="rId2" Type="http://schemas.openxmlformats.org/officeDocument/2006/relationships/hyperlink" Target="https://www.youtube.com/watch?v=O709EsL97X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ufyJEQnm9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youtube.com/watch?v=1QKaUdxP0k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gwT07YtLX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youtube.com/watch?v=vh5_F136oX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b4nABvE6cA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youtube.com/watch?v=plT4w5IFc5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iOyA6xVqJY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13" Type="http://schemas.openxmlformats.org/officeDocument/2006/relationships/diagramLayout" Target="../diagrams/layout46.xml"/><Relationship Id="rId18" Type="http://schemas.openxmlformats.org/officeDocument/2006/relationships/diagramLayout" Target="../diagrams/layout47.xml"/><Relationship Id="rId26" Type="http://schemas.microsoft.com/office/2007/relationships/diagramDrawing" Target="../diagrams/drawing48.xml"/><Relationship Id="rId39" Type="http://schemas.openxmlformats.org/officeDocument/2006/relationships/diagramLayout" Target="../diagrams/layout51.xml"/><Relationship Id="rId3" Type="http://schemas.openxmlformats.org/officeDocument/2006/relationships/diagramLayout" Target="../diagrams/layout44.xml"/><Relationship Id="rId21" Type="http://schemas.microsoft.com/office/2007/relationships/diagramDrawing" Target="../diagrams/drawing47.xml"/><Relationship Id="rId34" Type="http://schemas.openxmlformats.org/officeDocument/2006/relationships/diagramLayout" Target="../diagrams/layout50.xml"/><Relationship Id="rId42" Type="http://schemas.microsoft.com/office/2007/relationships/diagramDrawing" Target="../diagrams/drawing51.xml"/><Relationship Id="rId7" Type="http://schemas.openxmlformats.org/officeDocument/2006/relationships/diagramData" Target="../diagrams/data45.xml"/><Relationship Id="rId12" Type="http://schemas.openxmlformats.org/officeDocument/2006/relationships/diagramData" Target="../diagrams/data46.xml"/><Relationship Id="rId17" Type="http://schemas.openxmlformats.org/officeDocument/2006/relationships/diagramData" Target="../diagrams/data47.xml"/><Relationship Id="rId25" Type="http://schemas.openxmlformats.org/officeDocument/2006/relationships/diagramColors" Target="../diagrams/colors48.xml"/><Relationship Id="rId33" Type="http://schemas.openxmlformats.org/officeDocument/2006/relationships/diagramData" Target="../diagrams/data50.xml"/><Relationship Id="rId38" Type="http://schemas.openxmlformats.org/officeDocument/2006/relationships/diagramData" Target="../diagrams/data51.xml"/><Relationship Id="rId2" Type="http://schemas.openxmlformats.org/officeDocument/2006/relationships/diagramData" Target="../diagrams/data44.xml"/><Relationship Id="rId16" Type="http://schemas.microsoft.com/office/2007/relationships/diagramDrawing" Target="../diagrams/drawing46.xml"/><Relationship Id="rId20" Type="http://schemas.openxmlformats.org/officeDocument/2006/relationships/diagramColors" Target="../diagrams/colors47.xml"/><Relationship Id="rId29" Type="http://schemas.openxmlformats.org/officeDocument/2006/relationships/diagramQuickStyle" Target="../diagrams/quickStyle49.xml"/><Relationship Id="rId41" Type="http://schemas.openxmlformats.org/officeDocument/2006/relationships/diagramColors" Target="../diagrams/colors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24" Type="http://schemas.openxmlformats.org/officeDocument/2006/relationships/diagramQuickStyle" Target="../diagrams/quickStyle48.xml"/><Relationship Id="rId32" Type="http://schemas.openxmlformats.org/officeDocument/2006/relationships/image" Target="../media/image58.jpeg"/><Relationship Id="rId37" Type="http://schemas.microsoft.com/office/2007/relationships/diagramDrawing" Target="../diagrams/drawing50.xml"/><Relationship Id="rId40" Type="http://schemas.openxmlformats.org/officeDocument/2006/relationships/diagramQuickStyle" Target="../diagrams/quickStyle51.xml"/><Relationship Id="rId5" Type="http://schemas.openxmlformats.org/officeDocument/2006/relationships/diagramColors" Target="../diagrams/colors44.xml"/><Relationship Id="rId15" Type="http://schemas.openxmlformats.org/officeDocument/2006/relationships/diagramColors" Target="../diagrams/colors46.xml"/><Relationship Id="rId23" Type="http://schemas.openxmlformats.org/officeDocument/2006/relationships/diagramLayout" Target="../diagrams/layout48.xml"/><Relationship Id="rId28" Type="http://schemas.openxmlformats.org/officeDocument/2006/relationships/diagramLayout" Target="../diagrams/layout49.xml"/><Relationship Id="rId36" Type="http://schemas.openxmlformats.org/officeDocument/2006/relationships/diagramColors" Target="../diagrams/colors50.xml"/><Relationship Id="rId10" Type="http://schemas.openxmlformats.org/officeDocument/2006/relationships/diagramColors" Target="../diagrams/colors45.xml"/><Relationship Id="rId19" Type="http://schemas.openxmlformats.org/officeDocument/2006/relationships/diagramQuickStyle" Target="../diagrams/quickStyle47.xml"/><Relationship Id="rId31" Type="http://schemas.microsoft.com/office/2007/relationships/diagramDrawing" Target="../diagrams/drawing49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4" Type="http://schemas.openxmlformats.org/officeDocument/2006/relationships/diagramQuickStyle" Target="../diagrams/quickStyle46.xml"/><Relationship Id="rId22" Type="http://schemas.openxmlformats.org/officeDocument/2006/relationships/diagramData" Target="../diagrams/data48.xml"/><Relationship Id="rId27" Type="http://schemas.openxmlformats.org/officeDocument/2006/relationships/diagramData" Target="../diagrams/data49.xml"/><Relationship Id="rId30" Type="http://schemas.openxmlformats.org/officeDocument/2006/relationships/diagramColors" Target="../diagrams/colors49.xml"/><Relationship Id="rId35" Type="http://schemas.openxmlformats.org/officeDocument/2006/relationships/diagramQuickStyle" Target="../diagrams/quickStyle5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fif"/><Relationship Id="rId5" Type="http://schemas.openxmlformats.org/officeDocument/2006/relationships/image" Target="../media/image83.jpeg"/><Relationship Id="rId10" Type="http://schemas.openxmlformats.org/officeDocument/2006/relationships/image" Target="../media/image88.jpg"/><Relationship Id="rId4" Type="http://schemas.openxmlformats.org/officeDocument/2006/relationships/image" Target="../media/image82.jpeg"/><Relationship Id="rId9" Type="http://schemas.openxmlformats.org/officeDocument/2006/relationships/image" Target="../media/image8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2" Type="http://schemas.openxmlformats.org/officeDocument/2006/relationships/hyperlink" Target="https://www.youtube.com/watch?v=9dRMnFVO5Ow" TargetMode="Externa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41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diagramData" Target="../diagrams/data12.xml"/><Relationship Id="rId26" Type="http://schemas.openxmlformats.org/officeDocument/2006/relationships/diagramColors" Target="../diagrams/colors13.xml"/><Relationship Id="rId3" Type="http://schemas.openxmlformats.org/officeDocument/2006/relationships/diagramData" Target="../diagrams/data9.xml"/><Relationship Id="rId21" Type="http://schemas.openxmlformats.org/officeDocument/2006/relationships/diagramColors" Target="../diagrams/colors12.xml"/><Relationship Id="rId34" Type="http://schemas.openxmlformats.org/officeDocument/2006/relationships/diagramLayout" Target="../diagrams/layout15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QuickStyle" Target="../diagrams/quickStyle13.xml"/><Relationship Id="rId33" Type="http://schemas.openxmlformats.org/officeDocument/2006/relationships/diagramData" Target="../diagrams/data15.xml"/><Relationship Id="rId2" Type="http://schemas.openxmlformats.org/officeDocument/2006/relationships/hyperlink" Target="https://www.youtube.com/watch?v=VC3qO2V1AXY" TargetMode="External"/><Relationship Id="rId16" Type="http://schemas.openxmlformats.org/officeDocument/2006/relationships/diagramColors" Target="../diagrams/colors11.xml"/><Relationship Id="rId20" Type="http://schemas.openxmlformats.org/officeDocument/2006/relationships/diagramQuickStyle" Target="../diagrams/quickStyle12.xml"/><Relationship Id="rId29" Type="http://schemas.openxmlformats.org/officeDocument/2006/relationships/diagramLayout" Target="../diagrams/layout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24" Type="http://schemas.openxmlformats.org/officeDocument/2006/relationships/diagramLayout" Target="../diagrams/layout13.xml"/><Relationship Id="rId32" Type="http://schemas.microsoft.com/office/2007/relationships/diagramDrawing" Target="../diagrams/drawing14.xml"/><Relationship Id="rId37" Type="http://schemas.microsoft.com/office/2007/relationships/diagramDrawing" Target="../diagrams/drawing15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23" Type="http://schemas.openxmlformats.org/officeDocument/2006/relationships/diagramData" Target="../diagrams/data13.xml"/><Relationship Id="rId28" Type="http://schemas.openxmlformats.org/officeDocument/2006/relationships/diagramData" Target="../diagrams/data14.xml"/><Relationship Id="rId36" Type="http://schemas.openxmlformats.org/officeDocument/2006/relationships/diagramColors" Target="../diagrams/colors15.xml"/><Relationship Id="rId10" Type="http://schemas.openxmlformats.org/officeDocument/2006/relationships/diagramQuickStyle" Target="../diagrams/quickStyle10.xml"/><Relationship Id="rId19" Type="http://schemas.openxmlformats.org/officeDocument/2006/relationships/diagramLayout" Target="../diagrams/layout12.xml"/><Relationship Id="rId31" Type="http://schemas.openxmlformats.org/officeDocument/2006/relationships/diagramColors" Target="../diagrams/colors14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microsoft.com/office/2007/relationships/diagramDrawing" Target="../diagrams/drawing12.xml"/><Relationship Id="rId27" Type="http://schemas.microsoft.com/office/2007/relationships/diagramDrawing" Target="../diagrams/drawing13.xml"/><Relationship Id="rId30" Type="http://schemas.openxmlformats.org/officeDocument/2006/relationships/diagramQuickStyle" Target="../diagrams/quickStyle14.xml"/><Relationship Id="rId35" Type="http://schemas.openxmlformats.org/officeDocument/2006/relationships/diagramQuickStyle" Target="../diagrams/quickStyl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18" Type="http://schemas.openxmlformats.org/officeDocument/2006/relationships/diagramData" Target="../diagrams/data19.xml"/><Relationship Id="rId26" Type="http://schemas.openxmlformats.org/officeDocument/2006/relationships/diagramColors" Target="../diagrams/colors20.xml"/><Relationship Id="rId39" Type="http://schemas.openxmlformats.org/officeDocument/2006/relationships/diagramLayout" Target="../diagrams/layout23.xml"/><Relationship Id="rId3" Type="http://schemas.openxmlformats.org/officeDocument/2006/relationships/diagramData" Target="../diagrams/data16.xml"/><Relationship Id="rId21" Type="http://schemas.openxmlformats.org/officeDocument/2006/relationships/diagramColors" Target="../diagrams/colors19.xml"/><Relationship Id="rId34" Type="http://schemas.openxmlformats.org/officeDocument/2006/relationships/diagramLayout" Target="../diagrams/layout22.xml"/><Relationship Id="rId42" Type="http://schemas.microsoft.com/office/2007/relationships/diagramDrawing" Target="../diagrams/drawing23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5" Type="http://schemas.openxmlformats.org/officeDocument/2006/relationships/diagramQuickStyle" Target="../diagrams/quickStyle20.xml"/><Relationship Id="rId33" Type="http://schemas.openxmlformats.org/officeDocument/2006/relationships/diagramData" Target="../diagrams/data22.xml"/><Relationship Id="rId38" Type="http://schemas.openxmlformats.org/officeDocument/2006/relationships/diagramData" Target="../diagrams/data23.xml"/><Relationship Id="rId2" Type="http://schemas.openxmlformats.org/officeDocument/2006/relationships/hyperlink" Target="https://www.youtube.com/watch?v=GVl6CBHCyXs" TargetMode="External"/><Relationship Id="rId16" Type="http://schemas.openxmlformats.org/officeDocument/2006/relationships/diagramColors" Target="../diagrams/colors18.xml"/><Relationship Id="rId20" Type="http://schemas.openxmlformats.org/officeDocument/2006/relationships/diagramQuickStyle" Target="../diagrams/quickStyle19.xml"/><Relationship Id="rId29" Type="http://schemas.openxmlformats.org/officeDocument/2006/relationships/diagramLayout" Target="../diagrams/layout21.xml"/><Relationship Id="rId41" Type="http://schemas.openxmlformats.org/officeDocument/2006/relationships/diagramColors" Target="../diagrams/colors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24" Type="http://schemas.openxmlformats.org/officeDocument/2006/relationships/diagramLayout" Target="../diagrams/layout20.xml"/><Relationship Id="rId32" Type="http://schemas.microsoft.com/office/2007/relationships/diagramDrawing" Target="../diagrams/drawing21.xml"/><Relationship Id="rId37" Type="http://schemas.microsoft.com/office/2007/relationships/diagramDrawing" Target="../diagrams/drawing22.xml"/><Relationship Id="rId40" Type="http://schemas.openxmlformats.org/officeDocument/2006/relationships/diagramQuickStyle" Target="../diagrams/quickStyle23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23" Type="http://schemas.openxmlformats.org/officeDocument/2006/relationships/diagramData" Target="../diagrams/data20.xml"/><Relationship Id="rId28" Type="http://schemas.openxmlformats.org/officeDocument/2006/relationships/diagramData" Target="../diagrams/data21.xml"/><Relationship Id="rId36" Type="http://schemas.openxmlformats.org/officeDocument/2006/relationships/diagramColors" Target="../diagrams/colors22.xml"/><Relationship Id="rId10" Type="http://schemas.openxmlformats.org/officeDocument/2006/relationships/diagramQuickStyle" Target="../diagrams/quickStyle17.xml"/><Relationship Id="rId19" Type="http://schemas.openxmlformats.org/officeDocument/2006/relationships/diagramLayout" Target="../diagrams/layout19.xml"/><Relationship Id="rId31" Type="http://schemas.openxmlformats.org/officeDocument/2006/relationships/diagramColors" Target="../diagrams/colors21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Relationship Id="rId22" Type="http://schemas.microsoft.com/office/2007/relationships/diagramDrawing" Target="../diagrams/drawing19.xml"/><Relationship Id="rId27" Type="http://schemas.microsoft.com/office/2007/relationships/diagramDrawing" Target="../diagrams/drawing20.xml"/><Relationship Id="rId30" Type="http://schemas.openxmlformats.org/officeDocument/2006/relationships/diagramQuickStyle" Target="../diagrams/quickStyle21.xml"/><Relationship Id="rId35" Type="http://schemas.openxmlformats.org/officeDocument/2006/relationships/diagramQuickStyle" Target="../diagrams/quickStyle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diagramData" Target="../diagrams/data26.xml"/><Relationship Id="rId18" Type="http://schemas.openxmlformats.org/officeDocument/2006/relationships/diagramData" Target="../diagrams/data27.xml"/><Relationship Id="rId26" Type="http://schemas.openxmlformats.org/officeDocument/2006/relationships/diagramColors" Target="../diagrams/colors28.xml"/><Relationship Id="rId39" Type="http://schemas.openxmlformats.org/officeDocument/2006/relationships/diagramLayout" Target="../diagrams/layout31.xml"/><Relationship Id="rId3" Type="http://schemas.openxmlformats.org/officeDocument/2006/relationships/diagramData" Target="../diagrams/data24.xml"/><Relationship Id="rId21" Type="http://schemas.openxmlformats.org/officeDocument/2006/relationships/diagramColors" Target="../diagrams/colors27.xml"/><Relationship Id="rId34" Type="http://schemas.openxmlformats.org/officeDocument/2006/relationships/diagramLayout" Target="../diagrams/layout30.xml"/><Relationship Id="rId42" Type="http://schemas.microsoft.com/office/2007/relationships/diagramDrawing" Target="../diagrams/drawing31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17" Type="http://schemas.microsoft.com/office/2007/relationships/diagramDrawing" Target="../diagrams/drawing26.xml"/><Relationship Id="rId25" Type="http://schemas.openxmlformats.org/officeDocument/2006/relationships/diagramQuickStyle" Target="../diagrams/quickStyle28.xml"/><Relationship Id="rId33" Type="http://schemas.openxmlformats.org/officeDocument/2006/relationships/diagramData" Target="../diagrams/data30.xml"/><Relationship Id="rId38" Type="http://schemas.openxmlformats.org/officeDocument/2006/relationships/diagramData" Target="../diagrams/data31.xml"/><Relationship Id="rId2" Type="http://schemas.openxmlformats.org/officeDocument/2006/relationships/hyperlink" Target="https://www.youtube.com/watch?v=xVaP4SdBwTI" TargetMode="External"/><Relationship Id="rId16" Type="http://schemas.openxmlformats.org/officeDocument/2006/relationships/diagramColors" Target="../diagrams/colors26.xml"/><Relationship Id="rId20" Type="http://schemas.openxmlformats.org/officeDocument/2006/relationships/diagramQuickStyle" Target="../diagrams/quickStyle27.xml"/><Relationship Id="rId29" Type="http://schemas.openxmlformats.org/officeDocument/2006/relationships/diagramLayout" Target="../diagrams/layout29.xml"/><Relationship Id="rId41" Type="http://schemas.openxmlformats.org/officeDocument/2006/relationships/diagramColors" Target="../diagrams/colors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24" Type="http://schemas.openxmlformats.org/officeDocument/2006/relationships/diagramLayout" Target="../diagrams/layout28.xml"/><Relationship Id="rId32" Type="http://schemas.microsoft.com/office/2007/relationships/diagramDrawing" Target="../diagrams/drawing29.xml"/><Relationship Id="rId37" Type="http://schemas.microsoft.com/office/2007/relationships/diagramDrawing" Target="../diagrams/drawing30.xml"/><Relationship Id="rId40" Type="http://schemas.openxmlformats.org/officeDocument/2006/relationships/diagramQuickStyle" Target="../diagrams/quickStyle31.xml"/><Relationship Id="rId5" Type="http://schemas.openxmlformats.org/officeDocument/2006/relationships/diagramQuickStyle" Target="../diagrams/quickStyle24.xml"/><Relationship Id="rId15" Type="http://schemas.openxmlformats.org/officeDocument/2006/relationships/diagramQuickStyle" Target="../diagrams/quickStyle26.xml"/><Relationship Id="rId23" Type="http://schemas.openxmlformats.org/officeDocument/2006/relationships/diagramData" Target="../diagrams/data28.xml"/><Relationship Id="rId28" Type="http://schemas.openxmlformats.org/officeDocument/2006/relationships/diagramData" Target="../diagrams/data29.xml"/><Relationship Id="rId36" Type="http://schemas.openxmlformats.org/officeDocument/2006/relationships/diagramColors" Target="../diagrams/colors30.xml"/><Relationship Id="rId10" Type="http://schemas.openxmlformats.org/officeDocument/2006/relationships/diagramQuickStyle" Target="../diagrams/quickStyle25.xml"/><Relationship Id="rId19" Type="http://schemas.openxmlformats.org/officeDocument/2006/relationships/diagramLayout" Target="../diagrams/layout27.xml"/><Relationship Id="rId31" Type="http://schemas.openxmlformats.org/officeDocument/2006/relationships/diagramColors" Target="../diagrams/colors29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Relationship Id="rId14" Type="http://schemas.openxmlformats.org/officeDocument/2006/relationships/diagramLayout" Target="../diagrams/layout26.xml"/><Relationship Id="rId22" Type="http://schemas.microsoft.com/office/2007/relationships/diagramDrawing" Target="../diagrams/drawing27.xml"/><Relationship Id="rId27" Type="http://schemas.microsoft.com/office/2007/relationships/diagramDrawing" Target="../diagrams/drawing28.xml"/><Relationship Id="rId30" Type="http://schemas.openxmlformats.org/officeDocument/2006/relationships/diagramQuickStyle" Target="../diagrams/quickStyle29.xml"/><Relationship Id="rId35" Type="http://schemas.openxmlformats.org/officeDocument/2006/relationships/diagramQuickStyle" Target="../diagrams/quickStyle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youtube.com/watch?v=ZuK4QLyMiRY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2" Type="http://schemas.openxmlformats.org/officeDocument/2006/relationships/diagramData" Target="../diagrams/data32.xml"/><Relationship Id="rId16" Type="http://schemas.microsoft.com/office/2007/relationships/diagramDrawing" Target="../diagrams/drawing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5" Type="http://schemas.openxmlformats.org/officeDocument/2006/relationships/diagramColors" Target="../diagrams/colors34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13" Type="http://schemas.openxmlformats.org/officeDocument/2006/relationships/diagramLayout" Target="../diagrams/layout37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12" Type="http://schemas.openxmlformats.org/officeDocument/2006/relationships/diagramData" Target="../diagrams/data37.xml"/><Relationship Id="rId2" Type="http://schemas.openxmlformats.org/officeDocument/2006/relationships/diagramData" Target="../diagrams/data35.xml"/><Relationship Id="rId16" Type="http://schemas.microsoft.com/office/2007/relationships/diagramDrawing" Target="../diagrams/drawing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5" Type="http://schemas.openxmlformats.org/officeDocument/2006/relationships/diagramColors" Target="../diagrams/colors37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Relationship Id="rId14" Type="http://schemas.openxmlformats.org/officeDocument/2006/relationships/diagramQuickStyle" Target="../diagrams/quickStyle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hlinkClick r:id="rId2"/>
              </a:rPr>
              <a:t>Ο χρόνος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55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472"/>
            <a:ext cx="8361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Οι μήνες του Φθινοπώρου είναι:</a:t>
            </a:r>
            <a:endParaRPr lang="el-GR" sz="4800" dirty="0"/>
          </a:p>
        </p:txBody>
      </p:sp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3148801577"/>
              </p:ext>
            </p:extLst>
          </p:nvPr>
        </p:nvGraphicFramePr>
        <p:xfrm>
          <a:off x="-14904" y="2708920"/>
          <a:ext cx="7763074" cy="186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2710197863"/>
              </p:ext>
            </p:extLst>
          </p:nvPr>
        </p:nvGraphicFramePr>
        <p:xfrm>
          <a:off x="37815" y="908720"/>
          <a:ext cx="7342497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663198666"/>
              </p:ext>
            </p:extLst>
          </p:nvPr>
        </p:nvGraphicFramePr>
        <p:xfrm>
          <a:off x="37814" y="4725144"/>
          <a:ext cx="7486513" cy="209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081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328"/>
            <a:ext cx="722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Οι μήνες του Χειμώνα είναι:</a:t>
            </a:r>
            <a:endParaRPr lang="el-GR" sz="4800" dirty="0"/>
          </a:p>
        </p:txBody>
      </p:sp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2015606573"/>
              </p:ext>
            </p:extLst>
          </p:nvPr>
        </p:nvGraphicFramePr>
        <p:xfrm>
          <a:off x="661968" y="4653136"/>
          <a:ext cx="7848872" cy="204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2912256781"/>
              </p:ext>
            </p:extLst>
          </p:nvPr>
        </p:nvGraphicFramePr>
        <p:xfrm>
          <a:off x="230992" y="2924944"/>
          <a:ext cx="7970216" cy="168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2554975031"/>
              </p:ext>
            </p:extLst>
          </p:nvPr>
        </p:nvGraphicFramePr>
        <p:xfrm>
          <a:off x="0" y="833325"/>
          <a:ext cx="8460432" cy="180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058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466874"/>
            <a:ext cx="873777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400" dirty="0" smtClean="0"/>
              <a:t>Ακούστε το λαϊκό παραμύθι</a:t>
            </a:r>
          </a:p>
          <a:p>
            <a:pPr algn="ctr"/>
            <a:r>
              <a:rPr lang="el-GR" sz="4400" dirty="0" smtClean="0"/>
              <a:t> «</a:t>
            </a:r>
            <a:r>
              <a:rPr lang="el-GR" sz="4400" dirty="0" smtClean="0">
                <a:hlinkClick r:id="rId2"/>
              </a:rPr>
              <a:t>η κυρά Καλή και οι δώδεκα μήνες</a:t>
            </a:r>
            <a:r>
              <a:rPr lang="el-GR" sz="4400" dirty="0" smtClean="0"/>
              <a:t>» 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 smtClean="0"/>
              <a:t>Και δείτε την ταινία</a:t>
            </a:r>
          </a:p>
          <a:p>
            <a:pPr algn="ctr"/>
            <a:r>
              <a:rPr lang="el-GR" sz="4400" dirty="0" smtClean="0"/>
              <a:t> κινουμένων σχεδίων  «</a:t>
            </a:r>
            <a:r>
              <a:rPr lang="el-GR" sz="4400" dirty="0" smtClean="0">
                <a:hlinkClick r:id="rId3"/>
              </a:rPr>
              <a:t>οι 12 μήνες</a:t>
            </a:r>
            <a:r>
              <a:rPr lang="el-GR" sz="4400" dirty="0" smtClean="0"/>
              <a:t>»</a:t>
            </a:r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l-GR" sz="4400" dirty="0" smtClean="0"/>
              <a:t>Δείτε και διαβάστε  το παραμύθι </a:t>
            </a:r>
          </a:p>
          <a:p>
            <a:pPr algn="ctr"/>
            <a:r>
              <a:rPr lang="el-GR" sz="4400" dirty="0" smtClean="0"/>
              <a:t>«</a:t>
            </a:r>
            <a:r>
              <a:rPr lang="el-GR" sz="4400" dirty="0" smtClean="0">
                <a:hlinkClick r:id="rId4"/>
              </a:rPr>
              <a:t>η αγάπη και ο χρόνος</a:t>
            </a:r>
            <a:r>
              <a:rPr lang="el-GR" sz="4400" dirty="0" smtClean="0"/>
              <a:t>»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132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52" y="0"/>
            <a:ext cx="85036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000" dirty="0" smtClean="0"/>
              <a:t>Ένας χρόνος έχει 365 ημέρες. </a:t>
            </a:r>
          </a:p>
          <a:p>
            <a:pPr algn="ctr"/>
            <a:r>
              <a:rPr lang="el-GR" sz="4000" dirty="0" smtClean="0"/>
              <a:t>Τόσες μέρες κάνει η γη να γυρίσει γύρω</a:t>
            </a:r>
          </a:p>
          <a:p>
            <a:pPr algn="ctr"/>
            <a:r>
              <a:rPr lang="el-GR" sz="4000" dirty="0"/>
              <a:t>α</a:t>
            </a:r>
            <a:r>
              <a:rPr lang="el-GR" sz="4000" dirty="0" smtClean="0"/>
              <a:t>πό τον ήλιο</a:t>
            </a:r>
            <a:r>
              <a:rPr lang="el-GR" sz="4000" dirty="0" smtClean="0">
                <a:hlinkClick r:id="rId2"/>
              </a:rPr>
              <a:t>. Έτσι δημιουργούνται και </a:t>
            </a:r>
          </a:p>
          <a:p>
            <a:pPr algn="ctr"/>
            <a:r>
              <a:rPr lang="el-GR" sz="4000" dirty="0">
                <a:hlinkClick r:id="rId2"/>
              </a:rPr>
              <a:t>ο</a:t>
            </a:r>
            <a:r>
              <a:rPr lang="el-GR" sz="4000" dirty="0" smtClean="0">
                <a:hlinkClick r:id="rId2"/>
              </a:rPr>
              <a:t>ι εποχές.</a:t>
            </a:r>
            <a:endParaRPr lang="el-GR" sz="4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28" y="2551121"/>
            <a:ext cx="6031149" cy="37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Ο κάθε μήνας έχει 30 ή 31 ημέρες. </a:t>
            </a:r>
          </a:p>
          <a:p>
            <a:r>
              <a:rPr lang="el-GR" sz="3600" dirty="0" smtClean="0"/>
              <a:t>Μόνο ο Φεβρουάριος έχει 28 και κάθε 4 χρόνια 29 ημέρες.</a:t>
            </a:r>
            <a:endParaRPr lang="el-GR" sz="36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79126"/>
              </p:ext>
            </p:extLst>
          </p:nvPr>
        </p:nvGraphicFramePr>
        <p:xfrm>
          <a:off x="971600" y="1628800"/>
          <a:ext cx="806489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Μήνες</a:t>
                      </a:r>
                      <a:r>
                        <a:rPr lang="el-GR" sz="3600" baseline="0" dirty="0" smtClean="0"/>
                        <a:t> με 30 μέρες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Μήνες</a:t>
                      </a:r>
                      <a:r>
                        <a:rPr lang="el-GR" sz="3600" baseline="0" dirty="0" smtClean="0"/>
                        <a:t> με 31 ημέρες</a:t>
                      </a:r>
                      <a:endParaRPr lang="el-G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Απρίλιος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Ιανουάριος</a:t>
                      </a:r>
                      <a:endParaRPr lang="el-G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Ιούνιος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Μάρτιος</a:t>
                      </a:r>
                      <a:endParaRPr lang="el-G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Σεπτέμβριος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Μάιος</a:t>
                      </a:r>
                      <a:endParaRPr lang="el-G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Νοέμβριος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Ιούλιος</a:t>
                      </a:r>
                      <a:endParaRPr lang="el-G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Αύγουστος</a:t>
                      </a:r>
                      <a:endParaRPr lang="el-G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Οκτώβριος</a:t>
                      </a:r>
                      <a:endParaRPr lang="el-G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Δεκέμβριος</a:t>
                      </a:r>
                      <a:endParaRPr lang="el-G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4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850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Ο μήνας χωρίζεται και σε εβδομάδες. </a:t>
            </a:r>
          </a:p>
          <a:p>
            <a:r>
              <a:rPr lang="el-GR" sz="3600" dirty="0" smtClean="0"/>
              <a:t>Κάθε εβδομάδα έχει 7 ημέρες.</a:t>
            </a:r>
            <a:endParaRPr lang="el-GR" sz="36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61878"/>
              </p:ext>
            </p:extLst>
          </p:nvPr>
        </p:nvGraphicFramePr>
        <p:xfrm>
          <a:off x="1560004" y="1196752"/>
          <a:ext cx="6096000" cy="5608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   </a:t>
                      </a:r>
                      <a:r>
                        <a:rPr lang="el-GR" sz="4000" dirty="0" smtClean="0">
                          <a:hlinkClick r:id="rId2"/>
                        </a:rPr>
                        <a:t>Ημέρες</a:t>
                      </a:r>
                      <a:r>
                        <a:rPr lang="el-GR" sz="4000" baseline="0" dirty="0" smtClean="0">
                          <a:hlinkClick r:id="rId2"/>
                        </a:rPr>
                        <a:t> της εβδομάδας</a:t>
                      </a:r>
                      <a:endParaRPr lang="el-G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Δευτέρα       </a:t>
                      </a:r>
                      <a:endParaRPr lang="el-G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Τρίτη </a:t>
                      </a:r>
                      <a:endParaRPr lang="el-G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Τετάρτη</a:t>
                      </a:r>
                      <a:endParaRPr lang="el-G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Πέμπτη</a:t>
                      </a:r>
                      <a:endParaRPr lang="el-G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Παρασκευή</a:t>
                      </a:r>
                      <a:endParaRPr lang="el-G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Σάββατο</a:t>
                      </a:r>
                      <a:r>
                        <a:rPr lang="el-GR" sz="4000" baseline="0" dirty="0" smtClean="0"/>
                        <a:t> </a:t>
                      </a:r>
                      <a:endParaRPr lang="el-GR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 smtClean="0"/>
                        <a:t>Κυριακή</a:t>
                      </a:r>
                      <a:endParaRPr lang="el-GR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7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58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400" dirty="0" smtClean="0"/>
              <a:t>Κάθε μέρα έχει 24 ώρες. </a:t>
            </a:r>
          </a:p>
          <a:p>
            <a:pPr algn="ctr"/>
            <a:r>
              <a:rPr lang="el-GR" sz="4400" dirty="0" smtClean="0"/>
              <a:t>Τόσες ώρες κάνει </a:t>
            </a:r>
            <a:r>
              <a:rPr lang="el-GR" sz="4400" dirty="0" smtClean="0">
                <a:hlinkClick r:id="rId2"/>
              </a:rPr>
              <a:t>η γη για να γυρίσει </a:t>
            </a:r>
            <a:endParaRPr lang="el-GR" sz="4400" dirty="0" smtClean="0"/>
          </a:p>
          <a:p>
            <a:pPr algn="ctr"/>
            <a:r>
              <a:rPr lang="el-GR" sz="4400" dirty="0" smtClean="0"/>
              <a:t>γύρω από τον εαυτό της.</a:t>
            </a:r>
            <a:endParaRPr lang="el-GR" sz="4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6" y="2285986"/>
            <a:ext cx="3649287" cy="39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9" y="28681"/>
            <a:ext cx="90804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4400" dirty="0" smtClean="0">
                <a:hlinkClick r:id="rId2"/>
              </a:rPr>
              <a:t>Η πλευρά της γης που βλέπει τον ήλιο </a:t>
            </a:r>
          </a:p>
          <a:p>
            <a:pPr algn="ctr"/>
            <a:r>
              <a:rPr lang="el-GR" sz="4400" dirty="0" smtClean="0">
                <a:hlinkClick r:id="rId2"/>
              </a:rPr>
              <a:t>έχει ημέρα. Η άλλη έχει νύχτα.</a:t>
            </a:r>
            <a:endParaRPr lang="el-GR" sz="4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89" y="1916832"/>
            <a:ext cx="4631022" cy="37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9490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Ά</a:t>
            </a:r>
            <a:r>
              <a:rPr lang="el-GR" sz="3600" dirty="0" smtClean="0"/>
              <a:t>νοιξε ένα φακό και  δώσε στη μαμά</a:t>
            </a:r>
          </a:p>
          <a:p>
            <a:r>
              <a:rPr lang="el-GR" sz="3600" dirty="0"/>
              <a:t>ν</a:t>
            </a:r>
            <a:r>
              <a:rPr lang="el-GR" sz="3600" dirty="0" smtClean="0"/>
              <a:t>α τον κρατάει. Κάθισε μπροστά της και</a:t>
            </a:r>
          </a:p>
          <a:p>
            <a:r>
              <a:rPr lang="el-GR" sz="3600" dirty="0"/>
              <a:t>γ</a:t>
            </a:r>
            <a:r>
              <a:rPr lang="el-GR" sz="3600" dirty="0" smtClean="0"/>
              <a:t>ύρνα αργά γύρω από τον εαυτό σου.</a:t>
            </a:r>
          </a:p>
          <a:p>
            <a:r>
              <a:rPr lang="el-GR" sz="3600" dirty="0" smtClean="0"/>
              <a:t>Όταν βλέπεις το φακό λέγε μέρα και </a:t>
            </a:r>
          </a:p>
          <a:p>
            <a:r>
              <a:rPr lang="el-GR" sz="3600" dirty="0"/>
              <a:t>ό</a:t>
            </a:r>
            <a:r>
              <a:rPr lang="el-GR" sz="3600" dirty="0" smtClean="0"/>
              <a:t>ταν δεν τον βλέπεις λέγε νύχτα.</a:t>
            </a:r>
          </a:p>
          <a:p>
            <a:r>
              <a:rPr lang="el-GR" sz="3600" dirty="0" smtClean="0"/>
              <a:t>Μετά βάλε τα χέρια σου ανάμεσα στον</a:t>
            </a:r>
          </a:p>
          <a:p>
            <a:r>
              <a:rPr lang="el-GR" sz="3600" dirty="0" smtClean="0"/>
              <a:t>φακό και τον τοίχο σε ένα σκοτεινό </a:t>
            </a:r>
          </a:p>
          <a:p>
            <a:r>
              <a:rPr lang="el-GR" sz="3600" dirty="0"/>
              <a:t>σ</a:t>
            </a:r>
            <a:r>
              <a:rPr lang="el-GR" sz="3600" dirty="0" smtClean="0"/>
              <a:t>ημείο και παίξε με τη σκιά των χεριών </a:t>
            </a:r>
          </a:p>
          <a:p>
            <a:r>
              <a:rPr lang="el-GR" sz="3600" dirty="0" smtClean="0"/>
              <a:t>σου. Μπορείς να κρεμάσεις ένα σεντόνι</a:t>
            </a:r>
          </a:p>
          <a:p>
            <a:r>
              <a:rPr lang="el-GR" sz="3600" dirty="0"/>
              <a:t>ν</a:t>
            </a:r>
            <a:r>
              <a:rPr lang="el-GR" sz="3600" dirty="0" smtClean="0"/>
              <a:t>α πας από πίσω  και με μια λάμπα πιο πίσω </a:t>
            </a:r>
          </a:p>
          <a:p>
            <a:r>
              <a:rPr lang="el-GR" sz="3600" dirty="0"/>
              <a:t>σ</a:t>
            </a:r>
            <a:r>
              <a:rPr lang="el-GR" sz="3600" dirty="0" smtClean="0"/>
              <a:t>ου να παίξεις θέατρο σκιών.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8136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80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Τις ώρες τις μετράμε με το </a:t>
            </a:r>
            <a:r>
              <a:rPr lang="el-GR" sz="3600" dirty="0" smtClean="0">
                <a:hlinkClick r:id="rId2"/>
              </a:rPr>
              <a:t>ρολόι</a:t>
            </a:r>
            <a:r>
              <a:rPr lang="el-GR" sz="3600" dirty="0" smtClean="0"/>
              <a:t>. </a:t>
            </a:r>
          </a:p>
          <a:p>
            <a:r>
              <a:rPr lang="el-GR" sz="3600" dirty="0" smtClean="0"/>
              <a:t>Το ρολόι έχει αριθμούς από το 1- 12. </a:t>
            </a:r>
          </a:p>
          <a:p>
            <a:r>
              <a:rPr lang="el-GR" sz="3600" dirty="0" smtClean="0"/>
              <a:t>Τις ώρες τις μετράμε με το χοντρό  και κοντό δείκτη του ρολογιού. Σε ένα εικοσιτετράωρο αυτός ο δείκτης κάνει δύο φορές τον κύκλο του ρολογιού.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91" y="3093720"/>
            <a:ext cx="3242777" cy="32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146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9072" y="404663"/>
            <a:ext cx="7429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hlinkClick r:id="rId2"/>
              </a:rPr>
              <a:t>Ο  χρόνος έχει  τέσσερις εποχές</a:t>
            </a:r>
            <a:endParaRPr lang="el-GR" sz="4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8005495" cy="43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16632"/>
            <a:ext cx="9486369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 Μία ώρα έχει 60 λεπτά.</a:t>
            </a:r>
          </a:p>
          <a:p>
            <a:r>
              <a:rPr lang="el-GR" sz="3600" dirty="0" smtClean="0"/>
              <a:t>Το ρολόι  χωρίζεται σε 60 μικρές γραμμές.</a:t>
            </a:r>
          </a:p>
          <a:p>
            <a:r>
              <a:rPr lang="el-GR" sz="3600" dirty="0" smtClean="0"/>
              <a:t>Όταν ο λεπτός και μακρύς μαύρος δείκτης </a:t>
            </a:r>
          </a:p>
          <a:p>
            <a:r>
              <a:rPr lang="el-GR" sz="3600" dirty="0" smtClean="0"/>
              <a:t>του ρολογιού κάνει ένα κύκλο και περάσει και </a:t>
            </a:r>
          </a:p>
          <a:p>
            <a:r>
              <a:rPr lang="el-GR" sz="3600" dirty="0" smtClean="0"/>
              <a:t>από τις 60 γραμμούλες λέμε ότι πέρασε μία ώρα.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89" y="3212976"/>
            <a:ext cx="3313803" cy="33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5"/>
            <a:ext cx="9540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Κάθε λεπτό έχει 60 δευτερόλεπτα.</a:t>
            </a:r>
          </a:p>
          <a:p>
            <a:r>
              <a:rPr lang="el-GR" sz="3600" dirty="0" smtClean="0"/>
              <a:t>Ο πολύ λεπτός κόκκινος δείκτης μετράει τα </a:t>
            </a:r>
            <a:endParaRPr lang="el-GR" sz="3600" dirty="0"/>
          </a:p>
          <a:p>
            <a:r>
              <a:rPr lang="el-GR" sz="3600" dirty="0"/>
              <a:t>δ</a:t>
            </a:r>
            <a:r>
              <a:rPr lang="el-GR" sz="3600" dirty="0" smtClean="0"/>
              <a:t>ευτερόλεπτα. Όταν κάνει ένα ολόκληρο κύκλο </a:t>
            </a:r>
          </a:p>
          <a:p>
            <a:r>
              <a:rPr lang="el-GR" sz="3600" dirty="0" smtClean="0"/>
              <a:t>έχει περάσει 1 λεπτό. Εσύ πόσους κύκλους μπορείς να κάνεις μέσα στην τάξη σου σε 1 λεπτό; Εμπρός ξεκίνα!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3029699" cy="30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16632"/>
            <a:ext cx="364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 Μέτρηση χρόνου.</a:t>
            </a:r>
            <a:endParaRPr lang="el-GR" sz="3600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329286718"/>
              </p:ext>
            </p:extLst>
          </p:nvPr>
        </p:nvGraphicFramePr>
        <p:xfrm>
          <a:off x="251520" y="857250"/>
          <a:ext cx="1714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1596769024"/>
              </p:ext>
            </p:extLst>
          </p:nvPr>
        </p:nvGraphicFramePr>
        <p:xfrm>
          <a:off x="2411760" y="836712"/>
          <a:ext cx="1287780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2095618806"/>
              </p:ext>
            </p:extLst>
          </p:nvPr>
        </p:nvGraphicFramePr>
        <p:xfrm>
          <a:off x="4211960" y="1124744"/>
          <a:ext cx="1714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1958021656"/>
              </p:ext>
            </p:extLst>
          </p:nvPr>
        </p:nvGraphicFramePr>
        <p:xfrm>
          <a:off x="6660232" y="1052736"/>
          <a:ext cx="1714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Διάγραμμα 11"/>
          <p:cNvGraphicFramePr/>
          <p:nvPr>
            <p:extLst>
              <p:ext uri="{D42A27DB-BD31-4B8C-83A1-F6EECF244321}">
                <p14:modId xmlns:p14="http://schemas.microsoft.com/office/powerpoint/2010/main" val="833559403"/>
              </p:ext>
            </p:extLst>
          </p:nvPr>
        </p:nvGraphicFramePr>
        <p:xfrm>
          <a:off x="683568" y="3501008"/>
          <a:ext cx="1524000" cy="1527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Διάγραμμα 13"/>
          <p:cNvGraphicFramePr/>
          <p:nvPr>
            <p:extLst>
              <p:ext uri="{D42A27DB-BD31-4B8C-83A1-F6EECF244321}">
                <p14:modId xmlns:p14="http://schemas.microsoft.com/office/powerpoint/2010/main" val="845301012"/>
              </p:ext>
            </p:extLst>
          </p:nvPr>
        </p:nvGraphicFramePr>
        <p:xfrm>
          <a:off x="2555776" y="3429000"/>
          <a:ext cx="1706880" cy="170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15" name="Εικόνα 1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13176"/>
            <a:ext cx="771307" cy="1556792"/>
          </a:xfrm>
          <a:prstGeom prst="rect">
            <a:avLst/>
          </a:prstGeom>
        </p:spPr>
      </p:pic>
      <p:graphicFrame>
        <p:nvGraphicFramePr>
          <p:cNvPr id="19" name="Διάγραμμα 18"/>
          <p:cNvGraphicFramePr/>
          <p:nvPr>
            <p:extLst>
              <p:ext uri="{D42A27DB-BD31-4B8C-83A1-F6EECF244321}">
                <p14:modId xmlns:p14="http://schemas.microsoft.com/office/powerpoint/2010/main" val="349409906"/>
              </p:ext>
            </p:extLst>
          </p:nvPr>
        </p:nvGraphicFramePr>
        <p:xfrm>
          <a:off x="4716016" y="3573016"/>
          <a:ext cx="23042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1" name="Διάγραμμα 20"/>
          <p:cNvGraphicFramePr/>
          <p:nvPr>
            <p:extLst>
              <p:ext uri="{D42A27DB-BD31-4B8C-83A1-F6EECF244321}">
                <p14:modId xmlns:p14="http://schemas.microsoft.com/office/powerpoint/2010/main" val="3724985757"/>
              </p:ext>
            </p:extLst>
          </p:nvPr>
        </p:nvGraphicFramePr>
        <p:xfrm>
          <a:off x="7380312" y="3356992"/>
          <a:ext cx="1240757" cy="22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35949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76672"/>
            <a:ext cx="1820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Το πρωί</a:t>
            </a:r>
            <a:endParaRPr lang="el-GR" sz="40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20" y="3856719"/>
            <a:ext cx="1502285" cy="236406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630"/>
            <a:ext cx="2230223" cy="159637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1731"/>
            <a:ext cx="1765548" cy="242132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55" y="1484784"/>
            <a:ext cx="1993458" cy="209883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17" y="1518681"/>
            <a:ext cx="2380853" cy="191163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03" y="4055431"/>
            <a:ext cx="1874629" cy="196663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37" y="1456224"/>
            <a:ext cx="1224136" cy="18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4"/>
            <a:ext cx="2883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Στο σχολείο</a:t>
            </a:r>
            <a:endParaRPr lang="el-GR" sz="4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088232" cy="223547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1135380"/>
            <a:ext cx="4019996" cy="2365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2376264" cy="278697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08" y="3481560"/>
            <a:ext cx="1928209" cy="27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0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3010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Το μεσημέρι</a:t>
            </a:r>
            <a:endParaRPr lang="el-GR" sz="4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4" y="1346800"/>
            <a:ext cx="2128044" cy="238557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66200"/>
            <a:ext cx="1847850" cy="17811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13433"/>
            <a:ext cx="2171700" cy="29241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59" y="3959046"/>
            <a:ext cx="1364740" cy="198832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92472"/>
            <a:ext cx="3126883" cy="18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5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56120"/>
            <a:ext cx="3209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Το απόγευμα</a:t>
            </a:r>
            <a:endParaRPr lang="el-GR" sz="4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2" y="1772816"/>
            <a:ext cx="4896184" cy="344509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0767"/>
            <a:ext cx="1656184" cy="223392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1402457" cy="20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39" y="188640"/>
            <a:ext cx="2338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Το βράδυ</a:t>
            </a:r>
            <a:endParaRPr lang="el-GR" sz="4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74192"/>
            <a:ext cx="1453691" cy="20600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1"/>
            <a:ext cx="1296144" cy="16654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34" y="3153156"/>
            <a:ext cx="1716310" cy="119481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34" y="4581128"/>
            <a:ext cx="1957526" cy="172819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23232"/>
            <a:ext cx="1656184" cy="153350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69" y="4797152"/>
            <a:ext cx="1390402" cy="118515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94" y="1268761"/>
            <a:ext cx="2160556" cy="153099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7087"/>
            <a:ext cx="1842544" cy="184254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52312"/>
            <a:ext cx="1727200" cy="21844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2" y="2996952"/>
            <a:ext cx="2462366" cy="24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4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712" y="8040"/>
            <a:ext cx="921412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Εσένα πως περνάει μια μέρα σου;</a:t>
            </a:r>
          </a:p>
          <a:p>
            <a:r>
              <a:rPr lang="el-GR" sz="4400" dirty="0" smtClean="0"/>
              <a:t>Μπορείς να μας πεις χρησιμοποιώντας</a:t>
            </a:r>
          </a:p>
          <a:p>
            <a:r>
              <a:rPr lang="el-GR" sz="4400" dirty="0" smtClean="0"/>
              <a:t>τις λέξεις πρωί μεσημέρι βράδυ;</a:t>
            </a:r>
          </a:p>
          <a:p>
            <a:r>
              <a:rPr lang="el-GR" sz="4400" dirty="0"/>
              <a:t> </a:t>
            </a:r>
            <a:r>
              <a:rPr lang="el-GR" sz="4400" dirty="0" smtClean="0"/>
              <a:t>π.χ. Το πρωί ξυπνώ και…….</a:t>
            </a:r>
          </a:p>
          <a:p>
            <a:r>
              <a:rPr lang="el-GR" sz="4400" dirty="0" smtClean="0"/>
              <a:t>Μετά παίξε το παιχνίδι «1-2-3 όμορφη </a:t>
            </a:r>
          </a:p>
          <a:p>
            <a:r>
              <a:rPr lang="el-GR" sz="4400" dirty="0" smtClean="0"/>
              <a:t>φωτογραφία μέρα ή νύχτα».</a:t>
            </a:r>
          </a:p>
          <a:p>
            <a:endParaRPr lang="el-GR" sz="4400" dirty="0" smtClean="0"/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306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32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32656"/>
            <a:ext cx="2688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 smtClean="0">
                <a:hlinkClick r:id="rId2"/>
              </a:rPr>
              <a:t>ΑΝΟΙΞΗ</a:t>
            </a:r>
            <a:endParaRPr lang="el-GR" sz="6000" dirty="0"/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343517697"/>
              </p:ext>
            </p:extLst>
          </p:nvPr>
        </p:nvGraphicFramePr>
        <p:xfrm>
          <a:off x="30896" y="548680"/>
          <a:ext cx="2376264" cy="201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4136547781"/>
              </p:ext>
            </p:extLst>
          </p:nvPr>
        </p:nvGraphicFramePr>
        <p:xfrm>
          <a:off x="107504" y="2708920"/>
          <a:ext cx="2520280" cy="191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Διάγραμμα 8"/>
          <p:cNvGraphicFramePr/>
          <p:nvPr>
            <p:extLst>
              <p:ext uri="{D42A27DB-BD31-4B8C-83A1-F6EECF244321}">
                <p14:modId xmlns:p14="http://schemas.microsoft.com/office/powerpoint/2010/main" val="1560810346"/>
              </p:ext>
            </p:extLst>
          </p:nvPr>
        </p:nvGraphicFramePr>
        <p:xfrm>
          <a:off x="5940152" y="2060848"/>
          <a:ext cx="2520280" cy="176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Διάγραμμα 10"/>
          <p:cNvGraphicFramePr/>
          <p:nvPr>
            <p:extLst>
              <p:ext uri="{D42A27DB-BD31-4B8C-83A1-F6EECF244321}">
                <p14:modId xmlns:p14="http://schemas.microsoft.com/office/powerpoint/2010/main" val="2721565079"/>
              </p:ext>
            </p:extLst>
          </p:nvPr>
        </p:nvGraphicFramePr>
        <p:xfrm>
          <a:off x="251520" y="4797152"/>
          <a:ext cx="230425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Διάγραμμα 12"/>
          <p:cNvGraphicFramePr/>
          <p:nvPr>
            <p:extLst>
              <p:ext uri="{D42A27DB-BD31-4B8C-83A1-F6EECF244321}">
                <p14:modId xmlns:p14="http://schemas.microsoft.com/office/powerpoint/2010/main" val="3511450419"/>
              </p:ext>
            </p:extLst>
          </p:nvPr>
        </p:nvGraphicFramePr>
        <p:xfrm>
          <a:off x="3203848" y="4293096"/>
          <a:ext cx="244827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Διάγραμμα 14"/>
          <p:cNvGraphicFramePr/>
          <p:nvPr>
            <p:extLst>
              <p:ext uri="{D42A27DB-BD31-4B8C-83A1-F6EECF244321}">
                <p14:modId xmlns:p14="http://schemas.microsoft.com/office/powerpoint/2010/main" val="3769182711"/>
              </p:ext>
            </p:extLst>
          </p:nvPr>
        </p:nvGraphicFramePr>
        <p:xfrm>
          <a:off x="6084168" y="4365104"/>
          <a:ext cx="2448272" cy="170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7" name="Διάγραμμα 16"/>
          <p:cNvGraphicFramePr/>
          <p:nvPr>
            <p:extLst>
              <p:ext uri="{D42A27DB-BD31-4B8C-83A1-F6EECF244321}">
                <p14:modId xmlns:p14="http://schemas.microsoft.com/office/powerpoint/2010/main" val="3557964888"/>
              </p:ext>
            </p:extLst>
          </p:nvPr>
        </p:nvGraphicFramePr>
        <p:xfrm>
          <a:off x="3059832" y="1772816"/>
          <a:ext cx="2498958" cy="239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9" name="Διάγραμμα 18"/>
          <p:cNvGraphicFramePr/>
          <p:nvPr>
            <p:extLst>
              <p:ext uri="{D42A27DB-BD31-4B8C-83A1-F6EECF244321}">
                <p14:modId xmlns:p14="http://schemas.microsoft.com/office/powerpoint/2010/main" val="3019013957"/>
              </p:ext>
            </p:extLst>
          </p:nvPr>
        </p:nvGraphicFramePr>
        <p:xfrm>
          <a:off x="6372200" y="476672"/>
          <a:ext cx="2148840" cy="136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820205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52"/>
            <a:ext cx="91565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Πως λέμε την ημερομηνία</a:t>
            </a:r>
          </a:p>
          <a:p>
            <a:pPr algn="ctr"/>
            <a:endParaRPr lang="el-GR" sz="3600" dirty="0"/>
          </a:p>
          <a:p>
            <a:pPr algn="ctr"/>
            <a:r>
              <a:rPr lang="el-GR" sz="3200" dirty="0" smtClean="0"/>
              <a:t>Πρώτα λέμε την </a:t>
            </a:r>
            <a:r>
              <a:rPr lang="el-GR" sz="3200" dirty="0" smtClean="0">
                <a:solidFill>
                  <a:srgbClr val="FF0000"/>
                </a:solidFill>
              </a:rPr>
              <a:t>ημέρα </a:t>
            </a:r>
            <a:r>
              <a:rPr lang="el-GR" sz="3200" dirty="0" smtClean="0"/>
              <a:t>π.χ. </a:t>
            </a:r>
            <a:r>
              <a:rPr lang="el-GR" sz="3200" dirty="0" smtClean="0">
                <a:solidFill>
                  <a:srgbClr val="FF0000"/>
                </a:solidFill>
              </a:rPr>
              <a:t>Δευτέρα </a:t>
            </a:r>
          </a:p>
          <a:p>
            <a:pPr algn="ctr"/>
            <a:r>
              <a:rPr lang="el-GR" sz="3200" dirty="0" smtClean="0"/>
              <a:t>Μετά </a:t>
            </a:r>
            <a:r>
              <a:rPr lang="el-GR" sz="3200" dirty="0" smtClean="0">
                <a:solidFill>
                  <a:srgbClr val="00B050"/>
                </a:solidFill>
              </a:rPr>
              <a:t>πόσες ημέρες </a:t>
            </a:r>
            <a:r>
              <a:rPr lang="el-GR" sz="3200" dirty="0" smtClean="0"/>
              <a:t>έχουν περάσει στο μήνα π.χ.</a:t>
            </a:r>
            <a:r>
              <a:rPr lang="el-GR" sz="3200" dirty="0" smtClean="0">
                <a:solidFill>
                  <a:srgbClr val="92D050"/>
                </a:solidFill>
              </a:rPr>
              <a:t>18</a:t>
            </a:r>
          </a:p>
          <a:p>
            <a:pPr algn="ctr"/>
            <a:r>
              <a:rPr lang="el-GR" sz="3200" dirty="0" smtClean="0"/>
              <a:t>Μετά το </a:t>
            </a:r>
            <a:r>
              <a:rPr lang="el-GR" sz="3200" dirty="0" smtClean="0">
                <a:solidFill>
                  <a:srgbClr val="0070C0"/>
                </a:solidFill>
              </a:rPr>
              <a:t>μήνα </a:t>
            </a:r>
            <a:r>
              <a:rPr lang="el-GR" sz="3200" dirty="0" smtClean="0"/>
              <a:t>π.χ.</a:t>
            </a:r>
            <a:r>
              <a:rPr lang="el-GR" sz="3200" dirty="0" smtClean="0">
                <a:solidFill>
                  <a:srgbClr val="0070C0"/>
                </a:solidFill>
              </a:rPr>
              <a:t> Ιανουάριος</a:t>
            </a:r>
          </a:p>
          <a:p>
            <a:pPr algn="ctr"/>
            <a:r>
              <a:rPr lang="el-GR" sz="3200" dirty="0" smtClean="0"/>
              <a:t>Μετά το </a:t>
            </a:r>
            <a:r>
              <a:rPr lang="el-GR" sz="3200" dirty="0" smtClean="0">
                <a:solidFill>
                  <a:srgbClr val="FFFF00"/>
                </a:solidFill>
              </a:rPr>
              <a:t>έτος </a:t>
            </a:r>
            <a:r>
              <a:rPr lang="el-GR" sz="3200" dirty="0" smtClean="0"/>
              <a:t>π.χ.</a:t>
            </a:r>
            <a:r>
              <a:rPr lang="el-GR" sz="3200" dirty="0" smtClean="0">
                <a:solidFill>
                  <a:srgbClr val="FFFF00"/>
                </a:solidFill>
              </a:rPr>
              <a:t> 2021</a:t>
            </a:r>
          </a:p>
          <a:p>
            <a:r>
              <a:rPr lang="el-GR" sz="2800" dirty="0"/>
              <a:t>Σ</a:t>
            </a:r>
            <a:r>
              <a:rPr lang="el-GR" sz="2800" dirty="0" smtClean="0"/>
              <a:t>χημάτισε την ημερομηνία μετακινώντας τα μέρη στη σωστή σειρά.</a:t>
            </a:r>
            <a:endParaRPr lang="el-GR" sz="28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83357"/>
              </p:ext>
            </p:extLst>
          </p:nvPr>
        </p:nvGraphicFramePr>
        <p:xfrm>
          <a:off x="179512" y="4221088"/>
          <a:ext cx="820891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1836204"/>
                <a:gridCol w="2268252"/>
                <a:gridCol w="2052228"/>
              </a:tblGrid>
              <a:tr h="1152128">
                <a:tc>
                  <a:txBody>
                    <a:bodyPr/>
                    <a:lstStyle/>
                    <a:p>
                      <a:endParaRPr lang="el-GR" sz="4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4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4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4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09431"/>
              </p:ext>
            </p:extLst>
          </p:nvPr>
        </p:nvGraphicFramePr>
        <p:xfrm>
          <a:off x="107504" y="5805264"/>
          <a:ext cx="151216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solidFill>
                            <a:schemeClr val="tx1"/>
                          </a:solidFill>
                        </a:rPr>
                        <a:t>Τρίτη</a:t>
                      </a:r>
                      <a:endParaRPr lang="el-GR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92406"/>
              </p:ext>
            </p:extLst>
          </p:nvPr>
        </p:nvGraphicFramePr>
        <p:xfrm>
          <a:off x="6300192" y="5517232"/>
          <a:ext cx="158417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8112"/>
              </p:ext>
            </p:extLst>
          </p:nvPr>
        </p:nvGraphicFramePr>
        <p:xfrm>
          <a:off x="3851920" y="5661248"/>
          <a:ext cx="216024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576064">
                <a:tc>
                  <a:txBody>
                    <a:bodyPr/>
                    <a:lstStyle/>
                    <a:p>
                      <a:r>
                        <a:rPr lang="el-GR" sz="2400" dirty="0" err="1" smtClean="0">
                          <a:solidFill>
                            <a:schemeClr val="tx1"/>
                          </a:solidFill>
                        </a:rPr>
                        <a:t>Φεβρουαρίου</a:t>
                      </a:r>
                      <a:r>
                        <a:rPr lang="el-GR" sz="2400" dirty="0" err="1" smtClean="0"/>
                        <a:t>υ</a:t>
                      </a:r>
                      <a:endParaRPr lang="el-GR" sz="24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29069"/>
              </p:ext>
            </p:extLst>
          </p:nvPr>
        </p:nvGraphicFramePr>
        <p:xfrm>
          <a:off x="1907704" y="5733256"/>
          <a:ext cx="151216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720080">
                <a:tc>
                  <a:txBody>
                    <a:bodyPr/>
                    <a:lstStyle/>
                    <a:p>
                      <a:r>
                        <a:rPr lang="el-GR" sz="44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l-GR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29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6912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Προτεινόμενα  βιβλία: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Η κυρά Καλή και  12 μήνες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Ο Χρόνος και η Αγάπη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Γυρίζει γυρίζει η γη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Τρέχουν τρέχουν οι δείκτες του ρολογιού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Το πρωί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Το μεσημέρι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Το απόγευμα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Το βράδυ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Οι δώδεκα θεοί και η μοιρασιά του χρόνου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/>
              <a:t> </a:t>
            </a:r>
            <a:r>
              <a:rPr lang="el-GR" sz="2000" dirty="0" smtClean="0"/>
              <a:t>Η νεράιδα του καλοκαιριού και ο άρχοντας του χειμώνα</a:t>
            </a:r>
          </a:p>
          <a:p>
            <a:pPr marL="457200" indent="-457200">
              <a:buAutoNum type="arabicPeriod"/>
            </a:pPr>
            <a:r>
              <a:rPr lang="el-GR" sz="2000" dirty="0" smtClean="0"/>
              <a:t>Ιστορίες με τους 12 μήνες</a:t>
            </a:r>
          </a:p>
          <a:p>
            <a:pPr marL="457200" indent="-457200">
              <a:buAutoNum type="arabicPeriod"/>
            </a:pPr>
            <a:endParaRPr lang="el-GR" sz="2000" dirty="0"/>
          </a:p>
          <a:p>
            <a:pPr marL="457200" indent="-457200">
              <a:buAutoNum type="arabicPeriod"/>
            </a:pPr>
            <a:endParaRPr lang="el-GR" sz="2000" dirty="0" smtClean="0"/>
          </a:p>
          <a:p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3448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7" y="260648"/>
            <a:ext cx="2917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>
                <a:hlinkClick r:id="rId2"/>
              </a:rPr>
              <a:t>ΚΑΛΟΚΑΙΡΙ</a:t>
            </a:r>
            <a:endParaRPr lang="el-GR" sz="4800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762284413"/>
              </p:ext>
            </p:extLst>
          </p:nvPr>
        </p:nvGraphicFramePr>
        <p:xfrm>
          <a:off x="107504" y="1379677"/>
          <a:ext cx="259228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2681109418"/>
              </p:ext>
            </p:extLst>
          </p:nvPr>
        </p:nvGraphicFramePr>
        <p:xfrm>
          <a:off x="107504" y="3933056"/>
          <a:ext cx="252028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3497222401"/>
              </p:ext>
            </p:extLst>
          </p:nvPr>
        </p:nvGraphicFramePr>
        <p:xfrm>
          <a:off x="3187847" y="1196752"/>
          <a:ext cx="23762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1749068855"/>
              </p:ext>
            </p:extLst>
          </p:nvPr>
        </p:nvGraphicFramePr>
        <p:xfrm>
          <a:off x="5868144" y="1196752"/>
          <a:ext cx="3168352" cy="229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Διάγραμμα 11"/>
          <p:cNvGraphicFramePr/>
          <p:nvPr>
            <p:extLst>
              <p:ext uri="{D42A27DB-BD31-4B8C-83A1-F6EECF244321}">
                <p14:modId xmlns:p14="http://schemas.microsoft.com/office/powerpoint/2010/main" val="3541327901"/>
              </p:ext>
            </p:extLst>
          </p:nvPr>
        </p:nvGraphicFramePr>
        <p:xfrm>
          <a:off x="3131840" y="3140968"/>
          <a:ext cx="252028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" name="Διάγραμμα 13"/>
          <p:cNvGraphicFramePr/>
          <p:nvPr>
            <p:extLst>
              <p:ext uri="{D42A27DB-BD31-4B8C-83A1-F6EECF244321}">
                <p14:modId xmlns:p14="http://schemas.microsoft.com/office/powerpoint/2010/main" val="1795383549"/>
              </p:ext>
            </p:extLst>
          </p:nvPr>
        </p:nvGraphicFramePr>
        <p:xfrm>
          <a:off x="6120928" y="3717032"/>
          <a:ext cx="269954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6" name="Διάγραμμα 15"/>
          <p:cNvGraphicFramePr/>
          <p:nvPr>
            <p:extLst>
              <p:ext uri="{D42A27DB-BD31-4B8C-83A1-F6EECF244321}">
                <p14:modId xmlns:p14="http://schemas.microsoft.com/office/powerpoint/2010/main" val="3032934326"/>
              </p:ext>
            </p:extLst>
          </p:nvPr>
        </p:nvGraphicFramePr>
        <p:xfrm>
          <a:off x="3059832" y="5229200"/>
          <a:ext cx="2400303" cy="149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  <p:extLst>
      <p:ext uri="{BB962C8B-B14F-4D97-AF65-F5344CB8AC3E}">
        <p14:creationId xmlns:p14="http://schemas.microsoft.com/office/powerpoint/2010/main" val="18039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431" y="558405"/>
            <a:ext cx="3536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>
                <a:hlinkClick r:id="rId2"/>
              </a:rPr>
              <a:t>ΦΘΙΝΟΠΩΡΟ</a:t>
            </a:r>
            <a:endParaRPr lang="el-GR" sz="4800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146490716"/>
              </p:ext>
            </p:extLst>
          </p:nvPr>
        </p:nvGraphicFramePr>
        <p:xfrm>
          <a:off x="0" y="836712"/>
          <a:ext cx="2952328" cy="189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3279904358"/>
              </p:ext>
            </p:extLst>
          </p:nvPr>
        </p:nvGraphicFramePr>
        <p:xfrm>
          <a:off x="251520" y="3068960"/>
          <a:ext cx="2376264" cy="153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1255985851"/>
              </p:ext>
            </p:extLst>
          </p:nvPr>
        </p:nvGraphicFramePr>
        <p:xfrm>
          <a:off x="2892839" y="1628800"/>
          <a:ext cx="2867764" cy="182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3749619840"/>
              </p:ext>
            </p:extLst>
          </p:nvPr>
        </p:nvGraphicFramePr>
        <p:xfrm>
          <a:off x="6401977" y="764704"/>
          <a:ext cx="2537399" cy="200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Διάγραμμα 11"/>
          <p:cNvGraphicFramePr/>
          <p:nvPr>
            <p:extLst>
              <p:ext uri="{D42A27DB-BD31-4B8C-83A1-F6EECF244321}">
                <p14:modId xmlns:p14="http://schemas.microsoft.com/office/powerpoint/2010/main" val="2236749090"/>
              </p:ext>
            </p:extLst>
          </p:nvPr>
        </p:nvGraphicFramePr>
        <p:xfrm>
          <a:off x="6156176" y="2924944"/>
          <a:ext cx="2531801" cy="171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" name="Διάγραμμα 13"/>
          <p:cNvGraphicFramePr/>
          <p:nvPr>
            <p:extLst>
              <p:ext uri="{D42A27DB-BD31-4B8C-83A1-F6EECF244321}">
                <p14:modId xmlns:p14="http://schemas.microsoft.com/office/powerpoint/2010/main" val="3667806216"/>
              </p:ext>
            </p:extLst>
          </p:nvPr>
        </p:nvGraphicFramePr>
        <p:xfrm>
          <a:off x="3275856" y="3573016"/>
          <a:ext cx="2448272" cy="1970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6" name="Διάγραμμα 15"/>
          <p:cNvGraphicFramePr/>
          <p:nvPr>
            <p:extLst>
              <p:ext uri="{D42A27DB-BD31-4B8C-83A1-F6EECF244321}">
                <p14:modId xmlns:p14="http://schemas.microsoft.com/office/powerpoint/2010/main" val="687948318"/>
              </p:ext>
            </p:extLst>
          </p:nvPr>
        </p:nvGraphicFramePr>
        <p:xfrm>
          <a:off x="395536" y="4869160"/>
          <a:ext cx="2636544" cy="17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8" name="Διάγραμμα 17"/>
          <p:cNvGraphicFramePr/>
          <p:nvPr>
            <p:extLst>
              <p:ext uri="{D42A27DB-BD31-4B8C-83A1-F6EECF244321}">
                <p14:modId xmlns:p14="http://schemas.microsoft.com/office/powerpoint/2010/main" val="489154787"/>
              </p:ext>
            </p:extLst>
          </p:nvPr>
        </p:nvGraphicFramePr>
        <p:xfrm>
          <a:off x="6084169" y="4725144"/>
          <a:ext cx="280831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3557082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48679"/>
            <a:ext cx="293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>
                <a:hlinkClick r:id="rId2"/>
              </a:rPr>
              <a:t>ΧΕΙΜΩΝΑΣ</a:t>
            </a:r>
            <a:endParaRPr lang="el-GR" sz="4800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339015579"/>
              </p:ext>
            </p:extLst>
          </p:nvPr>
        </p:nvGraphicFramePr>
        <p:xfrm>
          <a:off x="251519" y="764704"/>
          <a:ext cx="2520281" cy="196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936826525"/>
              </p:ext>
            </p:extLst>
          </p:nvPr>
        </p:nvGraphicFramePr>
        <p:xfrm>
          <a:off x="179512" y="2996952"/>
          <a:ext cx="2448272" cy="18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1175250801"/>
              </p:ext>
            </p:extLst>
          </p:nvPr>
        </p:nvGraphicFramePr>
        <p:xfrm>
          <a:off x="3142552" y="1844824"/>
          <a:ext cx="296447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1099971690"/>
              </p:ext>
            </p:extLst>
          </p:nvPr>
        </p:nvGraphicFramePr>
        <p:xfrm>
          <a:off x="6516216" y="692696"/>
          <a:ext cx="2376264" cy="182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3" name="Διάγραμμα 12"/>
          <p:cNvGraphicFramePr/>
          <p:nvPr>
            <p:extLst>
              <p:ext uri="{D42A27DB-BD31-4B8C-83A1-F6EECF244321}">
                <p14:modId xmlns:p14="http://schemas.microsoft.com/office/powerpoint/2010/main" val="1621034223"/>
              </p:ext>
            </p:extLst>
          </p:nvPr>
        </p:nvGraphicFramePr>
        <p:xfrm>
          <a:off x="6372200" y="2996952"/>
          <a:ext cx="252028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Διάγραμμα 14"/>
          <p:cNvGraphicFramePr/>
          <p:nvPr>
            <p:extLst>
              <p:ext uri="{D42A27DB-BD31-4B8C-83A1-F6EECF244321}">
                <p14:modId xmlns:p14="http://schemas.microsoft.com/office/powerpoint/2010/main" val="2557705655"/>
              </p:ext>
            </p:extLst>
          </p:nvPr>
        </p:nvGraphicFramePr>
        <p:xfrm>
          <a:off x="3425954" y="4437112"/>
          <a:ext cx="258620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7" name="Διάγραμμα 16"/>
          <p:cNvGraphicFramePr/>
          <p:nvPr>
            <p:extLst>
              <p:ext uri="{D42A27DB-BD31-4B8C-83A1-F6EECF244321}">
                <p14:modId xmlns:p14="http://schemas.microsoft.com/office/powerpoint/2010/main" val="3100175376"/>
              </p:ext>
            </p:extLst>
          </p:nvPr>
        </p:nvGraphicFramePr>
        <p:xfrm>
          <a:off x="683568" y="5301208"/>
          <a:ext cx="2217420" cy="13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9" name="Διάγραμμα 18"/>
          <p:cNvGraphicFramePr/>
          <p:nvPr>
            <p:extLst>
              <p:ext uri="{D42A27DB-BD31-4B8C-83A1-F6EECF244321}">
                <p14:modId xmlns:p14="http://schemas.microsoft.com/office/powerpoint/2010/main" val="3304287242"/>
              </p:ext>
            </p:extLst>
          </p:nvPr>
        </p:nvGraphicFramePr>
        <p:xfrm>
          <a:off x="6876256" y="4509120"/>
          <a:ext cx="19442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39584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hlinkClick r:id="rId2"/>
              </a:rPr>
              <a:t>Ο χρόνος έχει 12 μήνες- Κάθε εποχή 3 μήνες</a:t>
            </a:r>
            <a:endParaRPr lang="el-GR" sz="3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48770"/>
            <a:ext cx="4020477" cy="62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472" y="-567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/>
              <a:t>Οι μήνες της Άνοιξης είναι:</a:t>
            </a:r>
            <a:endParaRPr lang="el-GR" sz="4800" dirty="0"/>
          </a:p>
        </p:txBody>
      </p:sp>
      <p:graphicFrame>
        <p:nvGraphicFramePr>
          <p:cNvPr id="17" name="Διάγραμμα 16"/>
          <p:cNvGraphicFramePr/>
          <p:nvPr>
            <p:extLst>
              <p:ext uri="{D42A27DB-BD31-4B8C-83A1-F6EECF244321}">
                <p14:modId xmlns:p14="http://schemas.microsoft.com/office/powerpoint/2010/main" val="3837900107"/>
              </p:ext>
            </p:extLst>
          </p:nvPr>
        </p:nvGraphicFramePr>
        <p:xfrm>
          <a:off x="755576" y="871046"/>
          <a:ext cx="6912768" cy="184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Διάγραμμα 15"/>
          <p:cNvGraphicFramePr/>
          <p:nvPr>
            <p:extLst>
              <p:ext uri="{D42A27DB-BD31-4B8C-83A1-F6EECF244321}">
                <p14:modId xmlns:p14="http://schemas.microsoft.com/office/powerpoint/2010/main" val="1170944214"/>
              </p:ext>
            </p:extLst>
          </p:nvPr>
        </p:nvGraphicFramePr>
        <p:xfrm>
          <a:off x="971600" y="2852936"/>
          <a:ext cx="6780640" cy="202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Διάγραμμα 13"/>
          <p:cNvGraphicFramePr/>
          <p:nvPr>
            <p:extLst>
              <p:ext uri="{D42A27DB-BD31-4B8C-83A1-F6EECF244321}">
                <p14:modId xmlns:p14="http://schemas.microsoft.com/office/powerpoint/2010/main" val="314394969"/>
              </p:ext>
            </p:extLst>
          </p:nvPr>
        </p:nvGraphicFramePr>
        <p:xfrm>
          <a:off x="827584" y="4941168"/>
          <a:ext cx="6912768" cy="188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118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3096"/>
            <a:ext cx="8267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Οι μήνες του Καλοκαιριού είναι:</a:t>
            </a:r>
            <a:endParaRPr lang="el-GR" sz="4800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407127849"/>
              </p:ext>
            </p:extLst>
          </p:nvPr>
        </p:nvGraphicFramePr>
        <p:xfrm>
          <a:off x="251520" y="2924944"/>
          <a:ext cx="705678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Διάγραμμα 6"/>
          <p:cNvGraphicFramePr/>
          <p:nvPr>
            <p:extLst>
              <p:ext uri="{D42A27DB-BD31-4B8C-83A1-F6EECF244321}">
                <p14:modId xmlns:p14="http://schemas.microsoft.com/office/powerpoint/2010/main" val="2942351712"/>
              </p:ext>
            </p:extLst>
          </p:nvPr>
        </p:nvGraphicFramePr>
        <p:xfrm>
          <a:off x="395536" y="1052736"/>
          <a:ext cx="6696744" cy="176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2871001958"/>
              </p:ext>
            </p:extLst>
          </p:nvPr>
        </p:nvGraphicFramePr>
        <p:xfrm>
          <a:off x="395536" y="4891985"/>
          <a:ext cx="7200800" cy="196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441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720</Words>
  <Application>Microsoft Office PowerPoint</Application>
  <PresentationFormat>Προβολή στην οθόνη (4:3)</PresentationFormat>
  <Paragraphs>166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Ο χρόνος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χρόνος και οι μήνες</dc:title>
  <dc:creator>user</dc:creator>
  <cp:lastModifiedBy>user</cp:lastModifiedBy>
  <cp:revision>55</cp:revision>
  <dcterms:created xsi:type="dcterms:W3CDTF">2021-01-17T10:04:14Z</dcterms:created>
  <dcterms:modified xsi:type="dcterms:W3CDTF">2021-01-18T14:51:19Z</dcterms:modified>
</cp:coreProperties>
</file>