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3" r:id="rId7"/>
    <p:sldId id="260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60"/>
  </p:normalViewPr>
  <p:slideViewPr>
    <p:cSldViewPr>
      <p:cViewPr varScale="1">
        <p:scale>
          <a:sx n="83" d="100"/>
          <a:sy n="83" d="100"/>
        </p:scale>
        <p:origin x="-1450" y="-10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08C1-262A-4E9C-919A-7862B9D377FB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E477-BF63-4976-89B3-0590D3ED9E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1956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08C1-262A-4E9C-919A-7862B9D377FB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E477-BF63-4976-89B3-0590D3ED9E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58804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08C1-262A-4E9C-919A-7862B9D377FB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E477-BF63-4976-89B3-0590D3ED9E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0790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08C1-262A-4E9C-919A-7862B9D377FB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E477-BF63-4976-89B3-0590D3ED9E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93946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08C1-262A-4E9C-919A-7862B9D377FB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E477-BF63-4976-89B3-0590D3ED9E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02934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08C1-262A-4E9C-919A-7862B9D377FB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E477-BF63-4976-89B3-0590D3ED9E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67246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08C1-262A-4E9C-919A-7862B9D377FB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E477-BF63-4976-89B3-0590D3ED9E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41599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08C1-262A-4E9C-919A-7862B9D377FB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E477-BF63-4976-89B3-0590D3ED9E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0838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08C1-262A-4E9C-919A-7862B9D377FB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E477-BF63-4976-89B3-0590D3ED9E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5087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08C1-262A-4E9C-919A-7862B9D377FB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E477-BF63-4976-89B3-0590D3ED9E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2457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08C1-262A-4E9C-919A-7862B9D377FB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8E477-BF63-4976-89B3-0590D3ED9E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14790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108C1-262A-4E9C-919A-7862B9D377FB}" type="datetimeFigureOut">
              <a:rPr lang="el-GR" smtClean="0"/>
              <a:t>1/2/2021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8E477-BF63-4976-89B3-0590D3ED9E0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196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k0b219gd0w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fif"/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UqIz8f7EcM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f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fif"/><Relationship Id="rId4" Type="http://schemas.openxmlformats.org/officeDocument/2006/relationships/image" Target="../media/image7.jf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f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f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IKK56lqFkg" TargetMode="External"/><Relationship Id="rId2" Type="http://schemas.openxmlformats.org/officeDocument/2006/relationships/hyperlink" Target="https://www.youtube.com/watch?v=kU_nvXYhfjQ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fif"/><Relationship Id="rId5" Type="http://schemas.openxmlformats.org/officeDocument/2006/relationships/hyperlink" Target="https://www.youtube.com/watch?v=OT68BVoxdHE" TargetMode="External"/><Relationship Id="rId4" Type="http://schemas.openxmlformats.org/officeDocument/2006/relationships/hyperlink" Target="https://www.youtube.com/watch?v=dqxqmsL2Je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>
                <a:hlinkClick r:id="rId2"/>
              </a:rPr>
              <a:t>Γη ο Γαλάζιος Πλανήτης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0597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7864" y="404664"/>
            <a:ext cx="2188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Ηφαίστεια</a:t>
            </a:r>
            <a:endParaRPr lang="el-GR" sz="3600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564904"/>
            <a:ext cx="4130013" cy="2478008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080731"/>
            <a:ext cx="3619460" cy="48321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91592" y="5912897"/>
            <a:ext cx="65713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Στο παρακάτω σύνδεσμο μπορείτε να δείτε μια έκρηξη ηφαιστείου:</a:t>
            </a:r>
          </a:p>
          <a:p>
            <a:r>
              <a:rPr lang="en-US" dirty="0" smtClean="0">
                <a:hlinkClick r:id="rId4"/>
              </a:rPr>
              <a:t>https://www.youtube.com/watch?v=UqIz8f7EcMk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291783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" y="260649"/>
            <a:ext cx="939653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600" dirty="0" smtClean="0"/>
              <a:t>Η γη όταν τη δούμε από μακριά έχει σφαιρικό σχήμα. </a:t>
            </a:r>
            <a:r>
              <a:rPr lang="el-GR" sz="3600" dirty="0"/>
              <a:t>Μ</a:t>
            </a:r>
            <a:r>
              <a:rPr lang="el-GR" sz="3600" dirty="0" smtClean="0"/>
              <a:t>οιάζει δηλ. με μπάλα.</a:t>
            </a:r>
            <a:endParaRPr lang="el-GR" sz="3600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617470"/>
            <a:ext cx="1805940" cy="1623060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2348880"/>
            <a:ext cx="1714500" cy="1714500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762250"/>
            <a:ext cx="1973580" cy="147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41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62028"/>
            <a:ext cx="922085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/>
              <a:t>Είναι ο τρίτος πλανήτης του ηλιακού μας συστήματος.</a:t>
            </a:r>
          </a:p>
          <a:p>
            <a:r>
              <a:rPr lang="el-GR" sz="3200" dirty="0" smtClean="0"/>
              <a:t>Βρίσκεται αρκετά κοντά στον ήλιο έτσι έχει όση </a:t>
            </a:r>
          </a:p>
          <a:p>
            <a:r>
              <a:rPr lang="el-GR" sz="3200" dirty="0" smtClean="0"/>
              <a:t>ενέργεια χρειάζεται για να έχει ζωή.</a:t>
            </a:r>
            <a:endParaRPr lang="el-GR" sz="3200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2492896"/>
            <a:ext cx="5657772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676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585554"/>
            <a:ext cx="86637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/>
              <a:t>Τα στοιχεία της γης: </a:t>
            </a:r>
            <a:r>
              <a:rPr lang="el-GR" sz="3600" dirty="0" smtClean="0"/>
              <a:t>νερό, χώμα, αέρας, φωτιά.</a:t>
            </a:r>
            <a:endParaRPr lang="el-GR" sz="3200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2638410"/>
            <a:ext cx="1676400" cy="1569720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900548"/>
            <a:ext cx="2286000" cy="1280160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781290"/>
            <a:ext cx="1973580" cy="1478280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966452"/>
            <a:ext cx="1988820" cy="1470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432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4710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/>
              <a:t>Καλύπτεται κατά τα ¾  με νερό και κατά το ¼ με ξηρά.</a:t>
            </a:r>
          </a:p>
          <a:p>
            <a:r>
              <a:rPr lang="el-GR" sz="3200" dirty="0" smtClean="0"/>
              <a:t>Από το νερό μόνο ένα πολύ μικρό ποσοστό είναι γλυκό </a:t>
            </a:r>
          </a:p>
          <a:p>
            <a:r>
              <a:rPr lang="el-GR" sz="3200" dirty="0" smtClean="0"/>
              <a:t>και από το γλυκό νερό μόνο πολύ λίγο είναι πόσιμο. </a:t>
            </a:r>
            <a:endParaRPr lang="el-GR" sz="3200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59784"/>
            <a:ext cx="2095500" cy="1394460"/>
          </a:xfrm>
          <a:prstGeom prst="rect">
            <a:avLst/>
          </a:prstGeom>
        </p:spPr>
      </p:pic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358434"/>
            <a:ext cx="2095500" cy="1394460"/>
          </a:xfrm>
          <a:prstGeom prst="rect">
            <a:avLst/>
          </a:prstGeom>
        </p:spPr>
      </p:pic>
      <p:pic>
        <p:nvPicPr>
          <p:cNvPr id="5" name="Εικόνα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3372786"/>
            <a:ext cx="2095500" cy="1394460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3936" y="2852936"/>
            <a:ext cx="1850575" cy="2004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447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71800" y="476671"/>
            <a:ext cx="28674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dirty="0" smtClean="0"/>
              <a:t>Ανάγλυφο γης</a:t>
            </a:r>
            <a:endParaRPr lang="el-GR" sz="36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844824"/>
            <a:ext cx="3083476" cy="4300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88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92696"/>
            <a:ext cx="5485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/>
              <a:t>Γύρω από τη γη υπάρχει αέρας.</a:t>
            </a:r>
            <a:endParaRPr lang="el-GR" sz="32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236273"/>
            <a:ext cx="7177598" cy="4857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1222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400308"/>
            <a:ext cx="370646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/>
              <a:t>Το εσωτερικό της γης</a:t>
            </a:r>
          </a:p>
          <a:p>
            <a:r>
              <a:rPr lang="el-GR" sz="3200" dirty="0" smtClean="0"/>
              <a:t> </a:t>
            </a:r>
            <a:endParaRPr lang="el-GR" sz="3200" dirty="0"/>
          </a:p>
        </p:txBody>
      </p:sp>
      <p:pic>
        <p:nvPicPr>
          <p:cNvPr id="4" name="Εικόνα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869" y="1988840"/>
            <a:ext cx="5693747" cy="3788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568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108520" y="-10677"/>
            <a:ext cx="925252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200" dirty="0" smtClean="0"/>
              <a:t>			</a:t>
            </a:r>
            <a:r>
              <a:rPr lang="el-GR" sz="3200" dirty="0" err="1" smtClean="0"/>
              <a:t>Λιθοσφαιρικές</a:t>
            </a:r>
            <a:r>
              <a:rPr lang="el-GR" sz="3200" dirty="0" smtClean="0"/>
              <a:t> </a:t>
            </a:r>
            <a:r>
              <a:rPr lang="el-GR" sz="3200" dirty="0" smtClean="0"/>
              <a:t>πλάκες</a:t>
            </a:r>
          </a:p>
          <a:p>
            <a:r>
              <a:rPr lang="el-GR" sz="3200" dirty="0" smtClean="0"/>
              <a:t>Η επιφάνεια της γης χωρίζεται σε μεγάλα </a:t>
            </a:r>
            <a:r>
              <a:rPr lang="el-GR" sz="3200" dirty="0" smtClean="0"/>
              <a:t>κομμάτια </a:t>
            </a:r>
            <a:r>
              <a:rPr lang="el-GR" sz="3200" dirty="0" smtClean="0"/>
              <a:t>τα οποία επιπλέουν. Όταν τρίβονται </a:t>
            </a:r>
            <a:r>
              <a:rPr lang="el-GR" sz="3200" dirty="0" smtClean="0"/>
              <a:t>μεταξύ </a:t>
            </a:r>
            <a:r>
              <a:rPr lang="el-GR" sz="3200" dirty="0" smtClean="0"/>
              <a:t>τους ή κουτουλούν γίνεται </a:t>
            </a:r>
            <a:r>
              <a:rPr lang="el-GR" sz="3200" dirty="0" smtClean="0">
                <a:hlinkClick r:id="rId2"/>
              </a:rPr>
              <a:t>σεισμός</a:t>
            </a:r>
            <a:r>
              <a:rPr lang="el-GR" sz="3200" dirty="0" smtClean="0"/>
              <a:t>. </a:t>
            </a:r>
            <a:r>
              <a:rPr lang="el-GR" sz="3200" dirty="0" smtClean="0"/>
              <a:t>Βλέπουμε τι κάνουμε </a:t>
            </a:r>
            <a:r>
              <a:rPr lang="el-GR" sz="3200" dirty="0" smtClean="0">
                <a:hlinkClick r:id="rId3"/>
              </a:rPr>
              <a:t>πριν</a:t>
            </a:r>
            <a:r>
              <a:rPr lang="el-GR" sz="3200" dirty="0" smtClean="0"/>
              <a:t> και κατά τη διάρκεια σ</a:t>
            </a:r>
            <a:r>
              <a:rPr lang="el-GR" sz="3200" dirty="0" smtClean="0"/>
              <a:t>εισμού στο </a:t>
            </a:r>
            <a:r>
              <a:rPr lang="el-GR" sz="3200" dirty="0" smtClean="0">
                <a:hlinkClick r:id="rId4"/>
              </a:rPr>
              <a:t>σχολείο</a:t>
            </a:r>
            <a:r>
              <a:rPr lang="el-GR" sz="3200" dirty="0" smtClean="0"/>
              <a:t> και το </a:t>
            </a:r>
            <a:r>
              <a:rPr lang="el-GR" sz="3200" dirty="0" smtClean="0">
                <a:hlinkClick r:id="rId5"/>
              </a:rPr>
              <a:t>σπίτι .</a:t>
            </a:r>
            <a:endParaRPr lang="el-GR" sz="3200" dirty="0"/>
          </a:p>
        </p:txBody>
      </p:sp>
      <p:pic>
        <p:nvPicPr>
          <p:cNvPr id="3" name="Εικόνα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64424"/>
            <a:ext cx="9144000" cy="4032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560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120</Words>
  <Application>Microsoft Office PowerPoint</Application>
  <PresentationFormat>Προβολή στην οθόνη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Θέμα του Office</vt:lpstr>
      <vt:lpstr>Γη ο Γαλάζιος Πλανήτης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Γη ο Γαλάζιος Πλανήτης</dc:title>
  <dc:creator>user</dc:creator>
  <cp:lastModifiedBy>user</cp:lastModifiedBy>
  <cp:revision>18</cp:revision>
  <dcterms:created xsi:type="dcterms:W3CDTF">2021-01-18T14:24:09Z</dcterms:created>
  <dcterms:modified xsi:type="dcterms:W3CDTF">2021-02-01T17:50:03Z</dcterms:modified>
</cp:coreProperties>
</file>