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9" r:id="rId14"/>
    <p:sldId id="280" r:id="rId15"/>
    <p:sldId id="269" r:id="rId16"/>
    <p:sldId id="271" r:id="rId17"/>
    <p:sldId id="270" r:id="rId18"/>
    <p:sldId id="274" r:id="rId19"/>
    <p:sldId id="275" r:id="rId20"/>
    <p:sldId id="276" r:id="rId21"/>
    <p:sldId id="277" r:id="rId22"/>
    <p:sldId id="272" r:id="rId23"/>
    <p:sldId id="273" r:id="rId24"/>
    <p:sldId id="267" r:id="rId25"/>
    <p:sldId id="268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46CBD-31B2-47DF-B9B3-C759B78900CB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</dgm:pt>
    <dgm:pt modelId="{6ED72D05-5803-4D3E-8ACC-5508A7794711}">
      <dgm:prSet phldrT="[Κείμενο]"/>
      <dgm:spPr/>
      <dgm:t>
        <a:bodyPr/>
        <a:lstStyle/>
        <a:p>
          <a:r>
            <a:rPr lang="el-GR" dirty="0" err="1" smtClean="0"/>
            <a:t>Αλλόσαυρος</a:t>
          </a:r>
          <a:endParaRPr lang="el-GR" dirty="0"/>
        </a:p>
      </dgm:t>
    </dgm:pt>
    <dgm:pt modelId="{B5599581-3C89-441C-8630-F8B4AB479C07}" type="parTrans" cxnId="{0DDF3163-9E57-4146-8289-BE348D24DF7D}">
      <dgm:prSet/>
      <dgm:spPr/>
      <dgm:t>
        <a:bodyPr/>
        <a:lstStyle/>
        <a:p>
          <a:endParaRPr lang="el-GR"/>
        </a:p>
      </dgm:t>
    </dgm:pt>
    <dgm:pt modelId="{4E8F7DD0-C65A-4DB1-B5A4-05EA57DA7881}" type="sibTrans" cxnId="{0DDF3163-9E57-4146-8289-BE348D24DF7D}">
      <dgm:prSet/>
      <dgm:spPr/>
      <dgm:t>
        <a:bodyPr/>
        <a:lstStyle/>
        <a:p>
          <a:endParaRPr lang="el-GR"/>
        </a:p>
      </dgm:t>
    </dgm:pt>
    <dgm:pt modelId="{472958DF-3C2D-4B2A-B738-1A481C27F749}" type="pres">
      <dgm:prSet presAssocID="{1E246CBD-31B2-47DF-B9B3-C759B78900CB}" presName="rootNode" presStyleCnt="0">
        <dgm:presLayoutVars>
          <dgm:chMax/>
          <dgm:chPref/>
          <dgm:dir/>
          <dgm:animLvl val="lvl"/>
        </dgm:presLayoutVars>
      </dgm:prSet>
      <dgm:spPr/>
    </dgm:pt>
    <dgm:pt modelId="{A3977BBF-98CA-41A3-B948-2EE961799715}" type="pres">
      <dgm:prSet presAssocID="{6ED72D05-5803-4D3E-8ACC-5508A7794711}" presName="composite" presStyleCnt="0"/>
      <dgm:spPr/>
    </dgm:pt>
    <dgm:pt modelId="{B484F73D-D9E8-4A69-9E2B-EEC58099FAD5}" type="pres">
      <dgm:prSet presAssocID="{6ED72D05-5803-4D3E-8ACC-5508A7794711}" presName="ParentText" presStyleLbl="node1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3FBE6B5-9BC4-4463-800E-1102B390E400}" type="pres">
      <dgm:prSet presAssocID="{6ED72D05-5803-4D3E-8ACC-5508A7794711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DE1F04B2-4D18-443D-8092-EF8854D9CDED}" type="pres">
      <dgm:prSet presAssocID="{6ED72D05-5803-4D3E-8ACC-5508A7794711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49D8DDE-4A38-4931-8BAA-1BC675671878}" type="presOf" srcId="{1E246CBD-31B2-47DF-B9B3-C759B78900CB}" destId="{472958DF-3C2D-4B2A-B738-1A481C27F749}" srcOrd="0" destOrd="0" presId="urn:microsoft.com/office/officeart/2008/layout/TitledPictureBlocks"/>
    <dgm:cxn modelId="{0DE365AE-1343-480E-BD23-BFA267F63BF7}" type="presOf" srcId="{6ED72D05-5803-4D3E-8ACC-5508A7794711}" destId="{B484F73D-D9E8-4A69-9E2B-EEC58099FAD5}" srcOrd="0" destOrd="0" presId="urn:microsoft.com/office/officeart/2008/layout/TitledPictureBlocks"/>
    <dgm:cxn modelId="{0DDF3163-9E57-4146-8289-BE348D24DF7D}" srcId="{1E246CBD-31B2-47DF-B9B3-C759B78900CB}" destId="{6ED72D05-5803-4D3E-8ACC-5508A7794711}" srcOrd="0" destOrd="0" parTransId="{B5599581-3C89-441C-8630-F8B4AB479C07}" sibTransId="{4E8F7DD0-C65A-4DB1-B5A4-05EA57DA7881}"/>
    <dgm:cxn modelId="{04EA1557-5760-4E16-8C4C-BAAB01BFC1C6}" type="presParOf" srcId="{472958DF-3C2D-4B2A-B738-1A481C27F749}" destId="{A3977BBF-98CA-41A3-B948-2EE961799715}" srcOrd="0" destOrd="0" presId="urn:microsoft.com/office/officeart/2008/layout/TitledPictureBlocks"/>
    <dgm:cxn modelId="{91688621-66A0-4193-B425-7F90A4B502D8}" type="presParOf" srcId="{A3977BBF-98CA-41A3-B948-2EE961799715}" destId="{B484F73D-D9E8-4A69-9E2B-EEC58099FAD5}" srcOrd="0" destOrd="0" presId="urn:microsoft.com/office/officeart/2008/layout/TitledPictureBlocks"/>
    <dgm:cxn modelId="{433731C7-0EDE-4210-9135-18001E4A154D}" type="presParOf" srcId="{A3977BBF-98CA-41A3-B948-2EE961799715}" destId="{63FBE6B5-9BC4-4463-800E-1102B390E400}" srcOrd="1" destOrd="0" presId="urn:microsoft.com/office/officeart/2008/layout/TitledPictureBlocks"/>
    <dgm:cxn modelId="{A57B94F1-9AF5-4093-B495-F30201FB8584}" type="presParOf" srcId="{A3977BBF-98CA-41A3-B948-2EE961799715}" destId="{DE1F04B2-4D18-443D-8092-EF8854D9CDED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C4BE85-AF75-480F-AB2E-71FDA7D19B3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06513C43-9DEF-4809-8F80-49F4C2FF8EB1}">
      <dgm:prSet phldrT="[Κείμενο]"/>
      <dgm:spPr/>
      <dgm:t>
        <a:bodyPr/>
        <a:lstStyle/>
        <a:p>
          <a:r>
            <a:rPr lang="el-GR" dirty="0" err="1" smtClean="0"/>
            <a:t>Πτερόσαυροι</a:t>
          </a:r>
          <a:endParaRPr lang="el-GR" dirty="0"/>
        </a:p>
      </dgm:t>
    </dgm:pt>
    <dgm:pt modelId="{05E62A3E-698E-4451-B4D0-4BE4597E4453}" type="parTrans" cxnId="{6434CF56-03BF-4E93-BAB5-E61E40231235}">
      <dgm:prSet/>
      <dgm:spPr/>
      <dgm:t>
        <a:bodyPr/>
        <a:lstStyle/>
        <a:p>
          <a:endParaRPr lang="el-GR"/>
        </a:p>
      </dgm:t>
    </dgm:pt>
    <dgm:pt modelId="{7F0A8A18-BF25-41BB-B170-0FC3FA77B5B6}" type="sibTrans" cxnId="{6434CF56-03BF-4E93-BAB5-E61E40231235}">
      <dgm:prSet/>
      <dgm:spPr/>
      <dgm:t>
        <a:bodyPr/>
        <a:lstStyle/>
        <a:p>
          <a:endParaRPr lang="el-GR"/>
        </a:p>
      </dgm:t>
    </dgm:pt>
    <dgm:pt modelId="{5F32C251-6042-4761-B51A-DAAEA5924ADE}" type="pres">
      <dgm:prSet presAssocID="{31C4BE85-AF75-480F-AB2E-71FDA7D19B3C}" presName="Name0" presStyleCnt="0">
        <dgm:presLayoutVars>
          <dgm:dir/>
          <dgm:resizeHandles val="exact"/>
        </dgm:presLayoutVars>
      </dgm:prSet>
      <dgm:spPr/>
    </dgm:pt>
    <dgm:pt modelId="{B6356D3D-7A59-4D91-A081-E898BF1CBD8C}" type="pres">
      <dgm:prSet presAssocID="{06513C43-9DEF-4809-8F80-49F4C2FF8EB1}" presName="compNode" presStyleCnt="0"/>
      <dgm:spPr/>
    </dgm:pt>
    <dgm:pt modelId="{732014DB-AC69-447B-BEBC-7B4937C57009}" type="pres">
      <dgm:prSet presAssocID="{06513C43-9DEF-4809-8F80-49F4C2FF8EB1}" presName="pict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9819C7E-936C-4FDC-B7B1-6752E020B11E}" type="pres">
      <dgm:prSet presAssocID="{06513C43-9DEF-4809-8F80-49F4C2FF8EB1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E6FBF8F-1BF9-4CC7-BBBD-3D0A9B9F3D07}" type="presOf" srcId="{31C4BE85-AF75-480F-AB2E-71FDA7D19B3C}" destId="{5F32C251-6042-4761-B51A-DAAEA5924ADE}" srcOrd="0" destOrd="0" presId="urn:microsoft.com/office/officeart/2005/8/layout/pList1"/>
    <dgm:cxn modelId="{120EFAED-C668-4CF3-882E-1E86E2CC7A42}" type="presOf" srcId="{06513C43-9DEF-4809-8F80-49F4C2FF8EB1}" destId="{F9819C7E-936C-4FDC-B7B1-6752E020B11E}" srcOrd="0" destOrd="0" presId="urn:microsoft.com/office/officeart/2005/8/layout/pList1"/>
    <dgm:cxn modelId="{6434CF56-03BF-4E93-BAB5-E61E40231235}" srcId="{31C4BE85-AF75-480F-AB2E-71FDA7D19B3C}" destId="{06513C43-9DEF-4809-8F80-49F4C2FF8EB1}" srcOrd="0" destOrd="0" parTransId="{05E62A3E-698E-4451-B4D0-4BE4597E4453}" sibTransId="{7F0A8A18-BF25-41BB-B170-0FC3FA77B5B6}"/>
    <dgm:cxn modelId="{8EA5EE03-3151-4624-814A-48BCE17D34EB}" type="presParOf" srcId="{5F32C251-6042-4761-B51A-DAAEA5924ADE}" destId="{B6356D3D-7A59-4D91-A081-E898BF1CBD8C}" srcOrd="0" destOrd="0" presId="urn:microsoft.com/office/officeart/2005/8/layout/pList1"/>
    <dgm:cxn modelId="{3B57A6CC-DF46-42CB-B5DD-1F1475A2417C}" type="presParOf" srcId="{B6356D3D-7A59-4D91-A081-E898BF1CBD8C}" destId="{732014DB-AC69-447B-BEBC-7B4937C57009}" srcOrd="0" destOrd="0" presId="urn:microsoft.com/office/officeart/2005/8/layout/pList1"/>
    <dgm:cxn modelId="{8E16D6A0-5C4E-4207-9EC7-CEFB720370BF}" type="presParOf" srcId="{B6356D3D-7A59-4D91-A081-E898BF1CBD8C}" destId="{F9819C7E-936C-4FDC-B7B1-6752E020B11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A01B87-DB6F-4335-87AF-BD9D4849FCD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1E566B62-5FF9-42D2-B46B-F423068510B0}">
      <dgm:prSet phldrT="[Κείμενο]"/>
      <dgm:spPr/>
      <dgm:t>
        <a:bodyPr/>
        <a:lstStyle/>
        <a:p>
          <a:r>
            <a:rPr lang="el-GR" dirty="0" err="1" smtClean="0"/>
            <a:t>Λειοπλευρόδοντας</a:t>
          </a:r>
          <a:endParaRPr lang="el-GR" dirty="0"/>
        </a:p>
      </dgm:t>
    </dgm:pt>
    <dgm:pt modelId="{9EFB5B03-44A1-4E45-B855-19FC4EB36D9B}" type="parTrans" cxnId="{E74FEA12-7637-4074-B679-0E8A2872F62F}">
      <dgm:prSet/>
      <dgm:spPr/>
      <dgm:t>
        <a:bodyPr/>
        <a:lstStyle/>
        <a:p>
          <a:endParaRPr lang="el-GR"/>
        </a:p>
      </dgm:t>
    </dgm:pt>
    <dgm:pt modelId="{9DDCC33D-AE55-4EFE-AE94-89461605EE93}" type="sibTrans" cxnId="{E74FEA12-7637-4074-B679-0E8A2872F62F}">
      <dgm:prSet/>
      <dgm:spPr/>
      <dgm:t>
        <a:bodyPr/>
        <a:lstStyle/>
        <a:p>
          <a:endParaRPr lang="el-GR"/>
        </a:p>
      </dgm:t>
    </dgm:pt>
    <dgm:pt modelId="{BC2C69F6-ECBE-4F75-A1D2-2DAC8801C270}" type="pres">
      <dgm:prSet presAssocID="{D1A01B87-DB6F-4335-87AF-BD9D4849FCD5}" presName="Name0" presStyleCnt="0">
        <dgm:presLayoutVars>
          <dgm:dir/>
          <dgm:resizeHandles val="exact"/>
        </dgm:presLayoutVars>
      </dgm:prSet>
      <dgm:spPr/>
    </dgm:pt>
    <dgm:pt modelId="{3AF51BE9-C804-48C8-9F19-A15311BED574}" type="pres">
      <dgm:prSet presAssocID="{1E566B62-5FF9-42D2-B46B-F423068510B0}" presName="compNode" presStyleCnt="0"/>
      <dgm:spPr/>
    </dgm:pt>
    <dgm:pt modelId="{EC24D97A-2784-4DA6-A00D-AF15DB1C9A70}" type="pres">
      <dgm:prSet presAssocID="{1E566B62-5FF9-42D2-B46B-F423068510B0}" presName="pictRect" presStyleLbl="node1" presStyleIdx="0" presStyleCnt="1" custLinFactNeighborX="-536" custLinFactNeighborY="110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373829CE-4CE8-4A52-A93B-562352EAB1AE}" type="pres">
      <dgm:prSet presAssocID="{1E566B62-5FF9-42D2-B46B-F423068510B0}" presName="textRect" presStyleLbl="revTx" presStyleIdx="0" presStyleCnt="1" custLinFactNeighborX="-4361" custLinFactNeighborY="-363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AA04FDE-B4F6-4F26-B640-134BCF5B216F}" type="presOf" srcId="{D1A01B87-DB6F-4335-87AF-BD9D4849FCD5}" destId="{BC2C69F6-ECBE-4F75-A1D2-2DAC8801C270}" srcOrd="0" destOrd="0" presId="urn:microsoft.com/office/officeart/2005/8/layout/pList1"/>
    <dgm:cxn modelId="{85B5A333-AD6E-4158-BDA5-6E603ACD354A}" type="presOf" srcId="{1E566B62-5FF9-42D2-B46B-F423068510B0}" destId="{373829CE-4CE8-4A52-A93B-562352EAB1AE}" srcOrd="0" destOrd="0" presId="urn:microsoft.com/office/officeart/2005/8/layout/pList1"/>
    <dgm:cxn modelId="{E74FEA12-7637-4074-B679-0E8A2872F62F}" srcId="{D1A01B87-DB6F-4335-87AF-BD9D4849FCD5}" destId="{1E566B62-5FF9-42D2-B46B-F423068510B0}" srcOrd="0" destOrd="0" parTransId="{9EFB5B03-44A1-4E45-B855-19FC4EB36D9B}" sibTransId="{9DDCC33D-AE55-4EFE-AE94-89461605EE93}"/>
    <dgm:cxn modelId="{A3DC6AF3-E42B-43B6-99F1-BFDF26024E08}" type="presParOf" srcId="{BC2C69F6-ECBE-4F75-A1D2-2DAC8801C270}" destId="{3AF51BE9-C804-48C8-9F19-A15311BED574}" srcOrd="0" destOrd="0" presId="urn:microsoft.com/office/officeart/2005/8/layout/pList1"/>
    <dgm:cxn modelId="{F8B1D2FC-F918-4738-9D07-6785F32B0B3E}" type="presParOf" srcId="{3AF51BE9-C804-48C8-9F19-A15311BED574}" destId="{EC24D97A-2784-4DA6-A00D-AF15DB1C9A70}" srcOrd="0" destOrd="0" presId="urn:microsoft.com/office/officeart/2005/8/layout/pList1"/>
    <dgm:cxn modelId="{D5044A78-BBD1-42C5-A668-11BFDA7E37FC}" type="presParOf" srcId="{3AF51BE9-C804-48C8-9F19-A15311BED574}" destId="{373829CE-4CE8-4A52-A93B-562352EAB1A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BE3DB6-82AC-400F-B90C-B274FEA6EBB8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6F4470B8-6249-4C15-8A17-B06A9838AC4C}">
      <dgm:prSet phldrT="[Κείμενο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κύβος</a:t>
          </a:r>
          <a:endParaRPr lang="el-GR" b="1" dirty="0">
            <a:solidFill>
              <a:schemeClr val="tx1"/>
            </a:solidFill>
          </a:endParaRPr>
        </a:p>
      </dgm:t>
    </dgm:pt>
    <dgm:pt modelId="{8B8C59D0-6391-4AA8-9EB0-F4385A3713E7}" type="parTrans" cxnId="{37337E60-559C-460A-9ACB-3EFD622B0054}">
      <dgm:prSet/>
      <dgm:spPr/>
      <dgm:t>
        <a:bodyPr/>
        <a:lstStyle/>
        <a:p>
          <a:endParaRPr lang="el-GR"/>
        </a:p>
      </dgm:t>
    </dgm:pt>
    <dgm:pt modelId="{6FB50FD4-2980-4345-AB32-62D4D5039AB1}" type="sibTrans" cxnId="{37337E60-559C-460A-9ACB-3EFD622B005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l-GR"/>
        </a:p>
      </dgm:t>
    </dgm:pt>
    <dgm:pt modelId="{B449D478-B70C-4FE4-9B70-7BEA34774DF1}" type="pres">
      <dgm:prSet presAssocID="{ECBE3DB6-82AC-400F-B90C-B274FEA6EBB8}" presName="Name0" presStyleCnt="0">
        <dgm:presLayoutVars>
          <dgm:dir/>
        </dgm:presLayoutVars>
      </dgm:prSet>
      <dgm:spPr/>
    </dgm:pt>
    <dgm:pt modelId="{24AC5D4C-A5DE-4DE5-B061-FC3AB05BC309}" type="pres">
      <dgm:prSet presAssocID="{6FB50FD4-2980-4345-AB32-62D4D5039AB1}" presName="picture_1" presStyleLbl="bgImgPlace1" presStyleIdx="0" presStyleCnt="1" custLinFactNeighborX="-772" custLinFactNeighborY="-8144"/>
      <dgm:spPr/>
      <dgm:t>
        <a:bodyPr/>
        <a:lstStyle/>
        <a:p>
          <a:endParaRPr lang="el-GR"/>
        </a:p>
      </dgm:t>
    </dgm:pt>
    <dgm:pt modelId="{44C31435-2113-4D5F-A0F8-BC5A9B9458DE}" type="pres">
      <dgm:prSet presAssocID="{6F4470B8-6249-4C15-8A17-B06A9838AC4C}" presName="text_1" presStyleLbl="node1" presStyleIdx="0" presStyleCnt="0" custScaleX="96532" custScaleY="46575" custLinFactNeighborX="34804" custLinFactNeighborY="350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EF2F54-0D63-4035-9FB0-DB9BE6054E53}" type="pres">
      <dgm:prSet presAssocID="{ECBE3DB6-82AC-400F-B90C-B274FEA6EBB8}" presName="maxNode" presStyleCnt="0"/>
      <dgm:spPr/>
    </dgm:pt>
    <dgm:pt modelId="{12A9797C-FD05-489D-9BFB-DF7E8109A66D}" type="pres">
      <dgm:prSet presAssocID="{ECBE3DB6-82AC-400F-B90C-B274FEA6EBB8}" presName="Name33" presStyleCnt="0"/>
      <dgm:spPr/>
    </dgm:pt>
  </dgm:ptLst>
  <dgm:cxnLst>
    <dgm:cxn modelId="{37337E60-559C-460A-9ACB-3EFD622B0054}" srcId="{ECBE3DB6-82AC-400F-B90C-B274FEA6EBB8}" destId="{6F4470B8-6249-4C15-8A17-B06A9838AC4C}" srcOrd="0" destOrd="0" parTransId="{8B8C59D0-6391-4AA8-9EB0-F4385A3713E7}" sibTransId="{6FB50FD4-2980-4345-AB32-62D4D5039AB1}"/>
    <dgm:cxn modelId="{53ECB487-1CB0-4E4C-B61B-66B02815FB77}" type="presOf" srcId="{6F4470B8-6249-4C15-8A17-B06A9838AC4C}" destId="{44C31435-2113-4D5F-A0F8-BC5A9B9458DE}" srcOrd="0" destOrd="0" presId="urn:microsoft.com/office/officeart/2008/layout/AccentedPicture"/>
    <dgm:cxn modelId="{C64B3DB0-2A8F-4241-8726-F9B713179958}" type="presOf" srcId="{6FB50FD4-2980-4345-AB32-62D4D5039AB1}" destId="{24AC5D4C-A5DE-4DE5-B061-FC3AB05BC309}" srcOrd="0" destOrd="0" presId="urn:microsoft.com/office/officeart/2008/layout/AccentedPicture"/>
    <dgm:cxn modelId="{60878868-90B9-41E9-BBBA-F2BA22EDA333}" type="presOf" srcId="{ECBE3DB6-82AC-400F-B90C-B274FEA6EBB8}" destId="{B449D478-B70C-4FE4-9B70-7BEA34774DF1}" srcOrd="0" destOrd="0" presId="urn:microsoft.com/office/officeart/2008/layout/AccentedPicture"/>
    <dgm:cxn modelId="{1DA725EF-9248-40D0-A442-B43AAAD28ABB}" type="presParOf" srcId="{B449D478-B70C-4FE4-9B70-7BEA34774DF1}" destId="{24AC5D4C-A5DE-4DE5-B061-FC3AB05BC309}" srcOrd="0" destOrd="0" presId="urn:microsoft.com/office/officeart/2008/layout/AccentedPicture"/>
    <dgm:cxn modelId="{FA75D87D-DD7D-4CDC-87F3-CB03A0EB19F1}" type="presParOf" srcId="{B449D478-B70C-4FE4-9B70-7BEA34774DF1}" destId="{44C31435-2113-4D5F-A0F8-BC5A9B9458DE}" srcOrd="1" destOrd="0" presId="urn:microsoft.com/office/officeart/2008/layout/AccentedPicture"/>
    <dgm:cxn modelId="{2D4CD17E-D03A-4631-A572-C12E861A76C5}" type="presParOf" srcId="{B449D478-B70C-4FE4-9B70-7BEA34774DF1}" destId="{36EF2F54-0D63-4035-9FB0-DB9BE6054E53}" srcOrd="2" destOrd="0" presId="urn:microsoft.com/office/officeart/2008/layout/AccentedPicture"/>
    <dgm:cxn modelId="{6A4BDA41-1C23-44D4-8411-FC667F49F5D7}" type="presParOf" srcId="{36EF2F54-0D63-4035-9FB0-DB9BE6054E53}" destId="{12A9797C-FD05-489D-9BFB-DF7E8109A66D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E7FF6A9-682B-42DB-AEA6-2AC224285F5F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40E04C26-BAD5-4E43-AB17-351EC9B3DB8F}">
      <dgm:prSet phldrT="[Κείμενο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κώνος</a:t>
          </a:r>
          <a:endParaRPr lang="el-GR" b="1" dirty="0">
            <a:solidFill>
              <a:schemeClr val="tx1"/>
            </a:solidFill>
          </a:endParaRPr>
        </a:p>
      </dgm:t>
    </dgm:pt>
    <dgm:pt modelId="{73AA01A0-7BCE-4B2C-B9BE-8C49C48FCE07}" type="parTrans" cxnId="{57BF6D94-2F64-4A05-8C62-B0DC037DA32E}">
      <dgm:prSet/>
      <dgm:spPr/>
      <dgm:t>
        <a:bodyPr/>
        <a:lstStyle/>
        <a:p>
          <a:endParaRPr lang="el-GR"/>
        </a:p>
      </dgm:t>
    </dgm:pt>
    <dgm:pt modelId="{D504BEE8-24E3-4157-9FB0-4FA35B3EC352}" type="sibTrans" cxnId="{57BF6D94-2F64-4A05-8C62-B0DC037DA32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l-GR"/>
        </a:p>
      </dgm:t>
    </dgm:pt>
    <dgm:pt modelId="{F74F2A2E-8857-45C1-B8F0-D0A17B59A57E}" type="pres">
      <dgm:prSet presAssocID="{EE7FF6A9-682B-42DB-AEA6-2AC224285F5F}" presName="Name0" presStyleCnt="0">
        <dgm:presLayoutVars>
          <dgm:dir/>
        </dgm:presLayoutVars>
      </dgm:prSet>
      <dgm:spPr/>
    </dgm:pt>
    <dgm:pt modelId="{B827F199-A949-472D-AEFD-1AB7F6E50BC9}" type="pres">
      <dgm:prSet presAssocID="{D504BEE8-24E3-4157-9FB0-4FA35B3EC352}" presName="picture_1" presStyleLbl="bgImgPlace1" presStyleIdx="0" presStyleCnt="1" custLinFactNeighborX="4905" custLinFactNeighborY="-9544"/>
      <dgm:spPr/>
      <dgm:t>
        <a:bodyPr/>
        <a:lstStyle/>
        <a:p>
          <a:endParaRPr lang="el-GR"/>
        </a:p>
      </dgm:t>
    </dgm:pt>
    <dgm:pt modelId="{FDE3D084-99B8-44E8-870E-2C9A246FFDFF}" type="pres">
      <dgm:prSet presAssocID="{40E04C26-BAD5-4E43-AB17-351EC9B3DB8F}" presName="text_1" presStyleLbl="node1" presStyleIdx="0" presStyleCnt="0" custScaleX="93203" custScaleY="61964" custLinFactNeighborX="5366" custLinFactNeighborY="2202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8CA158-49C8-4DCF-8BDC-A28D8BC89C24}" type="pres">
      <dgm:prSet presAssocID="{EE7FF6A9-682B-42DB-AEA6-2AC224285F5F}" presName="maxNode" presStyleCnt="0"/>
      <dgm:spPr/>
    </dgm:pt>
    <dgm:pt modelId="{BDE382B9-C02F-4293-82F5-3A96C5F694DB}" type="pres">
      <dgm:prSet presAssocID="{EE7FF6A9-682B-42DB-AEA6-2AC224285F5F}" presName="Name33" presStyleCnt="0"/>
      <dgm:spPr/>
    </dgm:pt>
  </dgm:ptLst>
  <dgm:cxnLst>
    <dgm:cxn modelId="{B94B931E-7AF0-474B-B8BA-5326DAC3B25D}" type="presOf" srcId="{40E04C26-BAD5-4E43-AB17-351EC9B3DB8F}" destId="{FDE3D084-99B8-44E8-870E-2C9A246FFDFF}" srcOrd="0" destOrd="0" presId="urn:microsoft.com/office/officeart/2008/layout/AccentedPicture"/>
    <dgm:cxn modelId="{DE8D0D37-98FC-4A0B-B231-706AF6C0B4F6}" type="presOf" srcId="{D504BEE8-24E3-4157-9FB0-4FA35B3EC352}" destId="{B827F199-A949-472D-AEFD-1AB7F6E50BC9}" srcOrd="0" destOrd="0" presId="urn:microsoft.com/office/officeart/2008/layout/AccentedPicture"/>
    <dgm:cxn modelId="{62C56318-F2EA-4B6D-A21F-E85D1E9495BF}" type="presOf" srcId="{EE7FF6A9-682B-42DB-AEA6-2AC224285F5F}" destId="{F74F2A2E-8857-45C1-B8F0-D0A17B59A57E}" srcOrd="0" destOrd="0" presId="urn:microsoft.com/office/officeart/2008/layout/AccentedPicture"/>
    <dgm:cxn modelId="{57BF6D94-2F64-4A05-8C62-B0DC037DA32E}" srcId="{EE7FF6A9-682B-42DB-AEA6-2AC224285F5F}" destId="{40E04C26-BAD5-4E43-AB17-351EC9B3DB8F}" srcOrd="0" destOrd="0" parTransId="{73AA01A0-7BCE-4B2C-B9BE-8C49C48FCE07}" sibTransId="{D504BEE8-24E3-4157-9FB0-4FA35B3EC352}"/>
    <dgm:cxn modelId="{CA93B211-F022-4535-9860-8E19A11BFC47}" type="presParOf" srcId="{F74F2A2E-8857-45C1-B8F0-D0A17B59A57E}" destId="{B827F199-A949-472D-AEFD-1AB7F6E50BC9}" srcOrd="0" destOrd="0" presId="urn:microsoft.com/office/officeart/2008/layout/AccentedPicture"/>
    <dgm:cxn modelId="{E6BD8B8A-8A4A-4A78-970E-D86D82FAF4D3}" type="presParOf" srcId="{F74F2A2E-8857-45C1-B8F0-D0A17B59A57E}" destId="{FDE3D084-99B8-44E8-870E-2C9A246FFDFF}" srcOrd="1" destOrd="0" presId="urn:microsoft.com/office/officeart/2008/layout/AccentedPicture"/>
    <dgm:cxn modelId="{F52E4A65-0D59-425D-8188-3E30B8E02002}" type="presParOf" srcId="{F74F2A2E-8857-45C1-B8F0-D0A17B59A57E}" destId="{078CA158-49C8-4DCF-8BDC-A28D8BC89C24}" srcOrd="2" destOrd="0" presId="urn:microsoft.com/office/officeart/2008/layout/AccentedPicture"/>
    <dgm:cxn modelId="{67539070-CE6C-48CB-8766-2FCE5CE9596B}" type="presParOf" srcId="{078CA158-49C8-4DCF-8BDC-A28D8BC89C24}" destId="{BDE382B9-C02F-4293-82F5-3A96C5F694D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8841ED-CC76-4D18-B721-983CE4198095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467B164A-9655-4B26-BE16-5BD7E200527F}">
      <dgm:prSet phldrT="[Κείμενο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σφαίρα</a:t>
          </a:r>
          <a:endParaRPr lang="el-GR" b="1" dirty="0">
            <a:solidFill>
              <a:schemeClr val="tx1"/>
            </a:solidFill>
          </a:endParaRPr>
        </a:p>
      </dgm:t>
    </dgm:pt>
    <dgm:pt modelId="{631C68B0-2707-46A0-B12C-7C1017890DA4}" type="parTrans" cxnId="{A7BD2E4B-CF5C-474A-8DFF-183FF81FFD57}">
      <dgm:prSet/>
      <dgm:spPr/>
      <dgm:t>
        <a:bodyPr/>
        <a:lstStyle/>
        <a:p>
          <a:endParaRPr lang="el-GR"/>
        </a:p>
      </dgm:t>
    </dgm:pt>
    <dgm:pt modelId="{4A40B19F-8306-457C-8DC1-10DA6B4569D3}" type="sibTrans" cxnId="{A7BD2E4B-CF5C-474A-8DFF-183FF81FFD5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l-GR"/>
        </a:p>
      </dgm:t>
    </dgm:pt>
    <dgm:pt modelId="{AD581245-0EAC-4802-B0DB-C7720024E5E3}" type="pres">
      <dgm:prSet presAssocID="{298841ED-CC76-4D18-B721-983CE4198095}" presName="Name0" presStyleCnt="0">
        <dgm:presLayoutVars>
          <dgm:dir/>
        </dgm:presLayoutVars>
      </dgm:prSet>
      <dgm:spPr/>
    </dgm:pt>
    <dgm:pt modelId="{5FFE08AA-E975-424E-B393-C4BF1B6C268F}" type="pres">
      <dgm:prSet presAssocID="{4A40B19F-8306-457C-8DC1-10DA6B4569D3}" presName="picture_1" presStyleLbl="bgImgPlace1" presStyleIdx="0" presStyleCnt="1" custScaleX="87257" custScaleY="66027" custLinFactNeighborX="-5750" custLinFactNeighborY="-6617"/>
      <dgm:spPr/>
      <dgm:t>
        <a:bodyPr/>
        <a:lstStyle/>
        <a:p>
          <a:endParaRPr lang="el-GR"/>
        </a:p>
      </dgm:t>
    </dgm:pt>
    <dgm:pt modelId="{2077B997-901F-4E1E-B74D-3E6CB647012B}" type="pres">
      <dgm:prSet presAssocID="{467B164A-9655-4B26-BE16-5BD7E200527F}" presName="text_1" presStyleLbl="node1" presStyleIdx="0" presStyleCnt="0" custScaleX="123710" custScaleY="74995" custLinFactNeighborX="385" custLinFactNeighborY="2040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96C69EB-C481-4C60-8C36-51C142AE8F89}" type="pres">
      <dgm:prSet presAssocID="{298841ED-CC76-4D18-B721-983CE4198095}" presName="maxNode" presStyleCnt="0"/>
      <dgm:spPr/>
    </dgm:pt>
    <dgm:pt modelId="{90CA3427-630C-487C-A0B6-8233DC3D612C}" type="pres">
      <dgm:prSet presAssocID="{298841ED-CC76-4D18-B721-983CE4198095}" presName="Name33" presStyleCnt="0"/>
      <dgm:spPr/>
    </dgm:pt>
  </dgm:ptLst>
  <dgm:cxnLst>
    <dgm:cxn modelId="{678BBD8A-47FA-4971-A3CF-A288C22180AB}" type="presOf" srcId="{298841ED-CC76-4D18-B721-983CE4198095}" destId="{AD581245-0EAC-4802-B0DB-C7720024E5E3}" srcOrd="0" destOrd="0" presId="urn:microsoft.com/office/officeart/2008/layout/AccentedPicture"/>
    <dgm:cxn modelId="{1A001B11-3563-4F32-B038-08A32652E263}" type="presOf" srcId="{4A40B19F-8306-457C-8DC1-10DA6B4569D3}" destId="{5FFE08AA-E975-424E-B393-C4BF1B6C268F}" srcOrd="0" destOrd="0" presId="urn:microsoft.com/office/officeart/2008/layout/AccentedPicture"/>
    <dgm:cxn modelId="{A7BD2E4B-CF5C-474A-8DFF-183FF81FFD57}" srcId="{298841ED-CC76-4D18-B721-983CE4198095}" destId="{467B164A-9655-4B26-BE16-5BD7E200527F}" srcOrd="0" destOrd="0" parTransId="{631C68B0-2707-46A0-B12C-7C1017890DA4}" sibTransId="{4A40B19F-8306-457C-8DC1-10DA6B4569D3}"/>
    <dgm:cxn modelId="{C7BFE0E6-497B-474E-8509-80739FE3DFCE}" type="presOf" srcId="{467B164A-9655-4B26-BE16-5BD7E200527F}" destId="{2077B997-901F-4E1E-B74D-3E6CB647012B}" srcOrd="0" destOrd="0" presId="urn:microsoft.com/office/officeart/2008/layout/AccentedPicture"/>
    <dgm:cxn modelId="{8E715BDC-C536-4967-923E-CAD0D97EC7C3}" type="presParOf" srcId="{AD581245-0EAC-4802-B0DB-C7720024E5E3}" destId="{5FFE08AA-E975-424E-B393-C4BF1B6C268F}" srcOrd="0" destOrd="0" presId="urn:microsoft.com/office/officeart/2008/layout/AccentedPicture"/>
    <dgm:cxn modelId="{7CFB1849-6F3D-488C-A18F-176DA1C8B208}" type="presParOf" srcId="{AD581245-0EAC-4802-B0DB-C7720024E5E3}" destId="{2077B997-901F-4E1E-B74D-3E6CB647012B}" srcOrd="1" destOrd="0" presId="urn:microsoft.com/office/officeart/2008/layout/AccentedPicture"/>
    <dgm:cxn modelId="{A12F2A56-616D-4266-A158-3F6820457327}" type="presParOf" srcId="{AD581245-0EAC-4802-B0DB-C7720024E5E3}" destId="{696C69EB-C481-4C60-8C36-51C142AE8F89}" srcOrd="2" destOrd="0" presId="urn:microsoft.com/office/officeart/2008/layout/AccentedPicture"/>
    <dgm:cxn modelId="{6C140DC8-5C94-449C-A265-FBCCFDC88451}" type="presParOf" srcId="{696C69EB-C481-4C60-8C36-51C142AE8F89}" destId="{90CA3427-630C-487C-A0B6-8233DC3D612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4CED21-2C77-40BA-80F9-75021751B4DC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F6D7E594-0816-41BF-828E-A5E27DD3B181}">
      <dgm:prSet phldrT="[Κείμενο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Ωοειδές</a:t>
          </a:r>
          <a:endParaRPr lang="el-GR" b="1" dirty="0">
            <a:solidFill>
              <a:schemeClr val="tx1"/>
            </a:solidFill>
          </a:endParaRPr>
        </a:p>
      </dgm:t>
    </dgm:pt>
    <dgm:pt modelId="{2F41D974-CEE3-4C1B-BF71-3A4459853E9D}" type="parTrans" cxnId="{AA681173-3CDA-4E27-B125-7DCE6A7C2DAC}">
      <dgm:prSet/>
      <dgm:spPr/>
      <dgm:t>
        <a:bodyPr/>
        <a:lstStyle/>
        <a:p>
          <a:endParaRPr lang="el-GR"/>
        </a:p>
      </dgm:t>
    </dgm:pt>
    <dgm:pt modelId="{3375BEEC-BB68-4D24-9D57-F30AE51A08B5}" type="sibTrans" cxnId="{AA681173-3CDA-4E27-B125-7DCE6A7C2DA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l-GR"/>
        </a:p>
      </dgm:t>
    </dgm:pt>
    <dgm:pt modelId="{12C54284-4CED-4757-999E-7A2E2CC9837A}" type="pres">
      <dgm:prSet presAssocID="{FD4CED21-2C77-40BA-80F9-75021751B4DC}" presName="Name0" presStyleCnt="0">
        <dgm:presLayoutVars>
          <dgm:dir/>
        </dgm:presLayoutVars>
      </dgm:prSet>
      <dgm:spPr/>
    </dgm:pt>
    <dgm:pt modelId="{92811A58-4CAD-4126-86B1-449A58FAB32A}" type="pres">
      <dgm:prSet presAssocID="{3375BEEC-BB68-4D24-9D57-F30AE51A08B5}" presName="picture_1" presStyleLbl="bgImgPlace1" presStyleIdx="0" presStyleCnt="1" custLinFactNeighborX="1308" custLinFactNeighborY="-9865"/>
      <dgm:spPr/>
      <dgm:t>
        <a:bodyPr/>
        <a:lstStyle/>
        <a:p>
          <a:endParaRPr lang="el-GR"/>
        </a:p>
      </dgm:t>
    </dgm:pt>
    <dgm:pt modelId="{B59CC47A-CEB0-4FEE-9082-E29B81BC3971}" type="pres">
      <dgm:prSet presAssocID="{F6D7E594-0816-41BF-828E-A5E27DD3B181}" presName="text_1" presStyleLbl="node1" presStyleIdx="0" presStyleCnt="0" custScaleX="129870" custScaleY="61019" custLinFactNeighborX="4301" custLinFactNeighborY="362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C857FCB-9FC9-4BCC-A415-84030BE66535}" type="pres">
      <dgm:prSet presAssocID="{FD4CED21-2C77-40BA-80F9-75021751B4DC}" presName="maxNode" presStyleCnt="0"/>
      <dgm:spPr/>
    </dgm:pt>
    <dgm:pt modelId="{FBBC127F-1009-491D-821E-8D247F36B782}" type="pres">
      <dgm:prSet presAssocID="{FD4CED21-2C77-40BA-80F9-75021751B4DC}" presName="Name33" presStyleCnt="0"/>
      <dgm:spPr/>
    </dgm:pt>
  </dgm:ptLst>
  <dgm:cxnLst>
    <dgm:cxn modelId="{AA681173-3CDA-4E27-B125-7DCE6A7C2DAC}" srcId="{FD4CED21-2C77-40BA-80F9-75021751B4DC}" destId="{F6D7E594-0816-41BF-828E-A5E27DD3B181}" srcOrd="0" destOrd="0" parTransId="{2F41D974-CEE3-4C1B-BF71-3A4459853E9D}" sibTransId="{3375BEEC-BB68-4D24-9D57-F30AE51A08B5}"/>
    <dgm:cxn modelId="{67CBF438-7CEE-4E07-A988-CF710A7E97D4}" type="presOf" srcId="{F6D7E594-0816-41BF-828E-A5E27DD3B181}" destId="{B59CC47A-CEB0-4FEE-9082-E29B81BC3971}" srcOrd="0" destOrd="0" presId="urn:microsoft.com/office/officeart/2008/layout/AccentedPicture"/>
    <dgm:cxn modelId="{9E1EF82E-0844-40F9-80EA-96289187723D}" type="presOf" srcId="{3375BEEC-BB68-4D24-9D57-F30AE51A08B5}" destId="{92811A58-4CAD-4126-86B1-449A58FAB32A}" srcOrd="0" destOrd="0" presId="urn:microsoft.com/office/officeart/2008/layout/AccentedPicture"/>
    <dgm:cxn modelId="{65791EFF-88EB-4469-902E-DDB786A02B92}" type="presOf" srcId="{FD4CED21-2C77-40BA-80F9-75021751B4DC}" destId="{12C54284-4CED-4757-999E-7A2E2CC9837A}" srcOrd="0" destOrd="0" presId="urn:microsoft.com/office/officeart/2008/layout/AccentedPicture"/>
    <dgm:cxn modelId="{C25578CD-E7BC-4752-A4C4-5D3914409149}" type="presParOf" srcId="{12C54284-4CED-4757-999E-7A2E2CC9837A}" destId="{92811A58-4CAD-4126-86B1-449A58FAB32A}" srcOrd="0" destOrd="0" presId="urn:microsoft.com/office/officeart/2008/layout/AccentedPicture"/>
    <dgm:cxn modelId="{1F7B8E3C-28CD-48A4-B006-7578D11A1B8A}" type="presParOf" srcId="{12C54284-4CED-4757-999E-7A2E2CC9837A}" destId="{B59CC47A-CEB0-4FEE-9082-E29B81BC3971}" srcOrd="1" destOrd="0" presId="urn:microsoft.com/office/officeart/2008/layout/AccentedPicture"/>
    <dgm:cxn modelId="{13563A24-D873-44C2-9958-F034E98A2B32}" type="presParOf" srcId="{12C54284-4CED-4757-999E-7A2E2CC9837A}" destId="{2C857FCB-9FC9-4BCC-A415-84030BE66535}" srcOrd="2" destOrd="0" presId="urn:microsoft.com/office/officeart/2008/layout/AccentedPicture"/>
    <dgm:cxn modelId="{6F9350E4-D428-4F21-BA81-339ED55CED0B}" type="presParOf" srcId="{2C857FCB-9FC9-4BCC-A415-84030BE66535}" destId="{FBBC127F-1009-491D-821E-8D247F36B782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0DA4255-82CB-4D71-AAC4-70245264560E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D5380A93-682E-44BB-AC7B-8AAB4443F859}">
      <dgm:prSet phldrT="[Κείμενο]" custT="1"/>
      <dgm:spPr/>
      <dgm:t>
        <a:bodyPr/>
        <a:lstStyle/>
        <a:p>
          <a:r>
            <a:rPr lang="el-GR" sz="2000" b="1" dirty="0" smtClean="0">
              <a:solidFill>
                <a:schemeClr val="tx1"/>
              </a:solidFill>
            </a:rPr>
            <a:t>κύλινδρος</a:t>
          </a:r>
          <a:endParaRPr lang="el-GR" sz="2000" b="1" dirty="0">
            <a:solidFill>
              <a:schemeClr val="tx1"/>
            </a:solidFill>
          </a:endParaRPr>
        </a:p>
      </dgm:t>
    </dgm:pt>
    <dgm:pt modelId="{2B38D28D-9D4E-4514-9A12-25A0A68A7740}" type="parTrans" cxnId="{93974235-6AC8-485B-97D9-DF68FAB884A5}">
      <dgm:prSet/>
      <dgm:spPr/>
      <dgm:t>
        <a:bodyPr/>
        <a:lstStyle/>
        <a:p>
          <a:endParaRPr lang="el-GR"/>
        </a:p>
      </dgm:t>
    </dgm:pt>
    <dgm:pt modelId="{A0E50D6C-F7AD-48A5-8C5C-F5C018183E48}" type="sibTrans" cxnId="{93974235-6AC8-485B-97D9-DF68FAB884A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l-GR"/>
        </a:p>
      </dgm:t>
    </dgm:pt>
    <dgm:pt modelId="{9C9CACE2-249B-4282-91E7-3C28C8B10333}" type="pres">
      <dgm:prSet presAssocID="{30DA4255-82CB-4D71-AAC4-70245264560E}" presName="Name0" presStyleCnt="0">
        <dgm:presLayoutVars>
          <dgm:dir/>
        </dgm:presLayoutVars>
      </dgm:prSet>
      <dgm:spPr/>
    </dgm:pt>
    <dgm:pt modelId="{8EB447E8-40CF-48EE-9A43-3F289BE9E093}" type="pres">
      <dgm:prSet presAssocID="{A0E50D6C-F7AD-48A5-8C5C-F5C018183E48}" presName="picture_1" presStyleLbl="bgImgPlace1" presStyleIdx="0" presStyleCnt="1" custLinFactNeighborX="-3680" custLinFactNeighborY="-8477"/>
      <dgm:spPr/>
      <dgm:t>
        <a:bodyPr/>
        <a:lstStyle/>
        <a:p>
          <a:endParaRPr lang="el-GR"/>
        </a:p>
      </dgm:t>
    </dgm:pt>
    <dgm:pt modelId="{E4CB7D4E-06FC-42F9-AD15-D46CD36B371D}" type="pres">
      <dgm:prSet presAssocID="{D5380A93-682E-44BB-AC7B-8AAB4443F859}" presName="text_1" presStyleLbl="node1" presStyleIdx="0" presStyleCnt="0" custScaleX="129505" custScaleY="61634" custLinFactNeighborX="4779" custLinFactNeighborY="3949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CF537A-3E0C-4F85-A606-AEE14F49B9B1}" type="pres">
      <dgm:prSet presAssocID="{30DA4255-82CB-4D71-AAC4-70245264560E}" presName="maxNode" presStyleCnt="0"/>
      <dgm:spPr/>
    </dgm:pt>
    <dgm:pt modelId="{D6CF9835-D205-497B-880E-7BF89FF5BFA5}" type="pres">
      <dgm:prSet presAssocID="{30DA4255-82CB-4D71-AAC4-70245264560E}" presName="Name33" presStyleCnt="0"/>
      <dgm:spPr/>
    </dgm:pt>
  </dgm:ptLst>
  <dgm:cxnLst>
    <dgm:cxn modelId="{A557BC10-716F-4A5E-B111-A7BBF61C1C6C}" type="presOf" srcId="{30DA4255-82CB-4D71-AAC4-70245264560E}" destId="{9C9CACE2-249B-4282-91E7-3C28C8B10333}" srcOrd="0" destOrd="0" presId="urn:microsoft.com/office/officeart/2008/layout/AccentedPicture"/>
    <dgm:cxn modelId="{93974235-6AC8-485B-97D9-DF68FAB884A5}" srcId="{30DA4255-82CB-4D71-AAC4-70245264560E}" destId="{D5380A93-682E-44BB-AC7B-8AAB4443F859}" srcOrd="0" destOrd="0" parTransId="{2B38D28D-9D4E-4514-9A12-25A0A68A7740}" sibTransId="{A0E50D6C-F7AD-48A5-8C5C-F5C018183E48}"/>
    <dgm:cxn modelId="{9228B735-FC1D-4BC6-ACD2-39924C12EA9B}" type="presOf" srcId="{D5380A93-682E-44BB-AC7B-8AAB4443F859}" destId="{E4CB7D4E-06FC-42F9-AD15-D46CD36B371D}" srcOrd="0" destOrd="0" presId="urn:microsoft.com/office/officeart/2008/layout/AccentedPicture"/>
    <dgm:cxn modelId="{83D124AB-1F44-4BCB-9691-6D5140B154C9}" type="presOf" srcId="{A0E50D6C-F7AD-48A5-8C5C-F5C018183E48}" destId="{8EB447E8-40CF-48EE-9A43-3F289BE9E093}" srcOrd="0" destOrd="0" presId="urn:microsoft.com/office/officeart/2008/layout/AccentedPicture"/>
    <dgm:cxn modelId="{67F45BA7-08AD-4696-8199-E1AF94D05830}" type="presParOf" srcId="{9C9CACE2-249B-4282-91E7-3C28C8B10333}" destId="{8EB447E8-40CF-48EE-9A43-3F289BE9E093}" srcOrd="0" destOrd="0" presId="urn:microsoft.com/office/officeart/2008/layout/AccentedPicture"/>
    <dgm:cxn modelId="{BACCFC55-6A4B-4927-9236-8BBFFE63D271}" type="presParOf" srcId="{9C9CACE2-249B-4282-91E7-3C28C8B10333}" destId="{E4CB7D4E-06FC-42F9-AD15-D46CD36B371D}" srcOrd="1" destOrd="0" presId="urn:microsoft.com/office/officeart/2008/layout/AccentedPicture"/>
    <dgm:cxn modelId="{A5D8C400-1464-4A7E-BDA1-6A712EC16D3C}" type="presParOf" srcId="{9C9CACE2-249B-4282-91E7-3C28C8B10333}" destId="{09CF537A-3E0C-4F85-A606-AEE14F49B9B1}" srcOrd="2" destOrd="0" presId="urn:microsoft.com/office/officeart/2008/layout/AccentedPicture"/>
    <dgm:cxn modelId="{2287E422-A645-420A-8DE0-C68363A0F8E5}" type="presParOf" srcId="{09CF537A-3E0C-4F85-A606-AEE14F49B9B1}" destId="{D6CF9835-D205-497B-880E-7BF89FF5BFA5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48B80AF-C07C-4BE3-8D2F-003E9EF4AC6E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985E52EB-DF3B-4FB9-8579-EF983580804C}">
      <dgm:prSet phldrT="[Κείμενο]" custT="1"/>
      <dgm:spPr/>
      <dgm:t>
        <a:bodyPr/>
        <a:lstStyle/>
        <a:p>
          <a:r>
            <a:rPr lang="el-GR" sz="2000" b="1" dirty="0" smtClean="0">
              <a:solidFill>
                <a:schemeClr val="tx1"/>
              </a:solidFill>
            </a:rPr>
            <a:t>πυραμίδα</a:t>
          </a:r>
          <a:endParaRPr lang="el-GR" sz="2000" b="1" dirty="0">
            <a:solidFill>
              <a:schemeClr val="tx1"/>
            </a:solidFill>
          </a:endParaRPr>
        </a:p>
      </dgm:t>
    </dgm:pt>
    <dgm:pt modelId="{320E6387-327C-4769-A540-C3E4D366CA71}" type="parTrans" cxnId="{E5D83352-B207-41B9-BF94-9453A080C4F2}">
      <dgm:prSet/>
      <dgm:spPr/>
      <dgm:t>
        <a:bodyPr/>
        <a:lstStyle/>
        <a:p>
          <a:endParaRPr lang="el-GR"/>
        </a:p>
      </dgm:t>
    </dgm:pt>
    <dgm:pt modelId="{87F5F06B-0D91-47C7-B827-6655709AF131}" type="sibTrans" cxnId="{E5D83352-B207-41B9-BF94-9453A080C4F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l-GR"/>
        </a:p>
      </dgm:t>
    </dgm:pt>
    <dgm:pt modelId="{1E9A2357-B619-4467-9FE5-7A5FF66605B3}" type="pres">
      <dgm:prSet presAssocID="{D48B80AF-C07C-4BE3-8D2F-003E9EF4AC6E}" presName="Name0" presStyleCnt="0">
        <dgm:presLayoutVars>
          <dgm:dir/>
        </dgm:presLayoutVars>
      </dgm:prSet>
      <dgm:spPr/>
    </dgm:pt>
    <dgm:pt modelId="{487F667F-1C68-45C1-9683-1C86F2FBB788}" type="pres">
      <dgm:prSet presAssocID="{87F5F06B-0D91-47C7-B827-6655709AF131}" presName="picture_1" presStyleLbl="bgImgPlace1" presStyleIdx="0" presStyleCnt="1" custLinFactNeighborX="-1363" custLinFactNeighborY="-13369"/>
      <dgm:spPr/>
      <dgm:t>
        <a:bodyPr/>
        <a:lstStyle/>
        <a:p>
          <a:endParaRPr lang="el-GR"/>
        </a:p>
      </dgm:t>
    </dgm:pt>
    <dgm:pt modelId="{E0DB6A05-CDD0-410B-ADE0-F9AC173A21C9}" type="pres">
      <dgm:prSet presAssocID="{985E52EB-DF3B-4FB9-8579-EF983580804C}" presName="text_1" presStyleLbl="node1" presStyleIdx="0" presStyleCnt="0" custScaleX="124540" custScaleY="57433" custLinFactNeighborX="5305" custLinFactNeighborY="5656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1F95A1-E990-434D-885E-E793CCB2EA23}" type="pres">
      <dgm:prSet presAssocID="{D48B80AF-C07C-4BE3-8D2F-003E9EF4AC6E}" presName="maxNode" presStyleCnt="0"/>
      <dgm:spPr/>
    </dgm:pt>
    <dgm:pt modelId="{1F82EAF0-F607-4CDE-8ECE-9865489BA7BE}" type="pres">
      <dgm:prSet presAssocID="{D48B80AF-C07C-4BE3-8D2F-003E9EF4AC6E}" presName="Name33" presStyleCnt="0"/>
      <dgm:spPr/>
    </dgm:pt>
  </dgm:ptLst>
  <dgm:cxnLst>
    <dgm:cxn modelId="{07B062A0-EEA7-44FB-8FEB-B729DC98A442}" type="presOf" srcId="{D48B80AF-C07C-4BE3-8D2F-003E9EF4AC6E}" destId="{1E9A2357-B619-4467-9FE5-7A5FF66605B3}" srcOrd="0" destOrd="0" presId="urn:microsoft.com/office/officeart/2008/layout/AccentedPicture"/>
    <dgm:cxn modelId="{E5D83352-B207-41B9-BF94-9453A080C4F2}" srcId="{D48B80AF-C07C-4BE3-8D2F-003E9EF4AC6E}" destId="{985E52EB-DF3B-4FB9-8579-EF983580804C}" srcOrd="0" destOrd="0" parTransId="{320E6387-327C-4769-A540-C3E4D366CA71}" sibTransId="{87F5F06B-0D91-47C7-B827-6655709AF131}"/>
    <dgm:cxn modelId="{7F6011A1-729B-456E-8A49-AB05A81CE92C}" type="presOf" srcId="{985E52EB-DF3B-4FB9-8579-EF983580804C}" destId="{E0DB6A05-CDD0-410B-ADE0-F9AC173A21C9}" srcOrd="0" destOrd="0" presId="urn:microsoft.com/office/officeart/2008/layout/AccentedPicture"/>
    <dgm:cxn modelId="{23A28C0A-004A-4A92-B4BA-21C517923DD3}" type="presOf" srcId="{87F5F06B-0D91-47C7-B827-6655709AF131}" destId="{487F667F-1C68-45C1-9683-1C86F2FBB788}" srcOrd="0" destOrd="0" presId="urn:microsoft.com/office/officeart/2008/layout/AccentedPicture"/>
    <dgm:cxn modelId="{D85EEDBD-0579-41C2-8910-5E35301B6339}" type="presParOf" srcId="{1E9A2357-B619-4467-9FE5-7A5FF66605B3}" destId="{487F667F-1C68-45C1-9683-1C86F2FBB788}" srcOrd="0" destOrd="0" presId="urn:microsoft.com/office/officeart/2008/layout/AccentedPicture"/>
    <dgm:cxn modelId="{09F38BC2-222D-4D25-A4C1-D20DF137C16F}" type="presParOf" srcId="{1E9A2357-B619-4467-9FE5-7A5FF66605B3}" destId="{E0DB6A05-CDD0-410B-ADE0-F9AC173A21C9}" srcOrd="1" destOrd="0" presId="urn:microsoft.com/office/officeart/2008/layout/AccentedPicture"/>
    <dgm:cxn modelId="{725DB1DD-F874-4FD9-91DD-AE562E456D30}" type="presParOf" srcId="{1E9A2357-B619-4467-9FE5-7A5FF66605B3}" destId="{6B1F95A1-E990-434D-885E-E793CCB2EA23}" srcOrd="2" destOrd="0" presId="urn:microsoft.com/office/officeart/2008/layout/AccentedPicture"/>
    <dgm:cxn modelId="{8AE6610D-2AE4-4F73-ADA6-5B9F2DBC4F2C}" type="presParOf" srcId="{6B1F95A1-E990-434D-885E-E793CCB2EA23}" destId="{1F82EAF0-F607-4CDE-8ECE-9865489BA7BE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B0950EC-315B-441C-8EC0-E6FB9B179FCD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C8F9CB2C-8990-471D-815B-E34B7B4A145C}">
      <dgm:prSet phldrT="[Κείμενο]"/>
      <dgm:spPr/>
      <dgm:t>
        <a:bodyPr/>
        <a:lstStyle/>
        <a:p>
          <a:r>
            <a:rPr lang="el-GR" dirty="0" smtClean="0"/>
            <a:t>ψάρια</a:t>
          </a:r>
          <a:endParaRPr lang="el-GR" dirty="0"/>
        </a:p>
      </dgm:t>
    </dgm:pt>
    <dgm:pt modelId="{643D1293-DECB-4CF0-8880-62E6CE6677C5}" type="parTrans" cxnId="{990A4444-590B-4586-BC02-9F42D1ABA848}">
      <dgm:prSet/>
      <dgm:spPr/>
      <dgm:t>
        <a:bodyPr/>
        <a:lstStyle/>
        <a:p>
          <a:endParaRPr lang="el-GR"/>
        </a:p>
      </dgm:t>
    </dgm:pt>
    <dgm:pt modelId="{7FC303B1-F89E-4061-8A76-8726C60287E9}" type="sibTrans" cxnId="{990A4444-590B-4586-BC02-9F42D1ABA848}">
      <dgm:prSet/>
      <dgm:spPr/>
      <dgm:t>
        <a:bodyPr/>
        <a:lstStyle/>
        <a:p>
          <a:endParaRPr lang="el-GR"/>
        </a:p>
      </dgm:t>
    </dgm:pt>
    <dgm:pt modelId="{DB19A62D-C302-400F-8CE9-6C798FAEE9AF}" type="pres">
      <dgm:prSet presAssocID="{1B0950EC-315B-441C-8EC0-E6FB9B179FCD}" presName="Name0" presStyleCnt="0">
        <dgm:presLayoutVars>
          <dgm:chMax/>
          <dgm:chPref/>
          <dgm:dir/>
        </dgm:presLayoutVars>
      </dgm:prSet>
      <dgm:spPr/>
    </dgm:pt>
    <dgm:pt modelId="{26CB5519-3776-4FED-9AC3-C98025C428B2}" type="pres">
      <dgm:prSet presAssocID="{C8F9CB2C-8990-471D-815B-E34B7B4A145C}" presName="composite" presStyleCnt="0">
        <dgm:presLayoutVars>
          <dgm:chMax val="1"/>
          <dgm:chPref val="1"/>
        </dgm:presLayoutVars>
      </dgm:prSet>
      <dgm:spPr/>
    </dgm:pt>
    <dgm:pt modelId="{2BA5503B-4216-4E6B-B0D9-631A3320DA3F}" type="pres">
      <dgm:prSet presAssocID="{C8F9CB2C-8990-471D-815B-E34B7B4A145C}" presName="Accent" presStyleLbl="trAlignAcc1" presStyleIdx="0" presStyleCnt="1" custLinFactNeighborX="11485" custLinFactNeighborY="9524">
        <dgm:presLayoutVars>
          <dgm:chMax val="0"/>
          <dgm:chPref val="0"/>
        </dgm:presLayoutVars>
      </dgm:prSet>
      <dgm:spPr/>
    </dgm:pt>
    <dgm:pt modelId="{EC0229D0-D399-4003-A7AD-46AC818D6D0F}" type="pres">
      <dgm:prSet presAssocID="{C8F9CB2C-8990-471D-815B-E34B7B4A145C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47A3FB54-839B-4784-B8F5-2489824B99F2}" type="pres">
      <dgm:prSet presAssocID="{C8F9CB2C-8990-471D-815B-E34B7B4A145C}" presName="ChildComposite" presStyleCnt="0"/>
      <dgm:spPr/>
    </dgm:pt>
    <dgm:pt modelId="{A5DC6327-1A2F-4063-8C25-BF51F88AD62C}" type="pres">
      <dgm:prSet presAssocID="{C8F9CB2C-8990-471D-815B-E34B7B4A145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F493857-E7C2-4F45-91B1-38874B69473C}" type="pres">
      <dgm:prSet presAssocID="{C8F9CB2C-8990-471D-815B-E34B7B4A145C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484ACB2-7C50-41DF-971F-02436617F548}" type="presOf" srcId="{1B0950EC-315B-441C-8EC0-E6FB9B179FCD}" destId="{DB19A62D-C302-400F-8CE9-6C798FAEE9AF}" srcOrd="0" destOrd="0" presId="urn:microsoft.com/office/officeart/2008/layout/CaptionedPictures"/>
    <dgm:cxn modelId="{990A4444-590B-4586-BC02-9F42D1ABA848}" srcId="{1B0950EC-315B-441C-8EC0-E6FB9B179FCD}" destId="{C8F9CB2C-8990-471D-815B-E34B7B4A145C}" srcOrd="0" destOrd="0" parTransId="{643D1293-DECB-4CF0-8880-62E6CE6677C5}" sibTransId="{7FC303B1-F89E-4061-8A76-8726C60287E9}"/>
    <dgm:cxn modelId="{66290A5F-DA8B-4347-A5CD-EB018B3FDE5D}" type="presOf" srcId="{C8F9CB2C-8990-471D-815B-E34B7B4A145C}" destId="{3F493857-E7C2-4F45-91B1-38874B69473C}" srcOrd="0" destOrd="0" presId="urn:microsoft.com/office/officeart/2008/layout/CaptionedPictures"/>
    <dgm:cxn modelId="{5D0E1F2C-FF9E-4BE1-AD63-BDC724B8A276}" type="presParOf" srcId="{DB19A62D-C302-400F-8CE9-6C798FAEE9AF}" destId="{26CB5519-3776-4FED-9AC3-C98025C428B2}" srcOrd="0" destOrd="0" presId="urn:microsoft.com/office/officeart/2008/layout/CaptionedPictures"/>
    <dgm:cxn modelId="{F3966335-640E-4BFA-8647-0F6ADAFE86CB}" type="presParOf" srcId="{26CB5519-3776-4FED-9AC3-C98025C428B2}" destId="{2BA5503B-4216-4E6B-B0D9-631A3320DA3F}" srcOrd="0" destOrd="0" presId="urn:microsoft.com/office/officeart/2008/layout/CaptionedPictures"/>
    <dgm:cxn modelId="{4655E447-C895-4882-B808-77C45F58C0E2}" type="presParOf" srcId="{26CB5519-3776-4FED-9AC3-C98025C428B2}" destId="{EC0229D0-D399-4003-A7AD-46AC818D6D0F}" srcOrd="1" destOrd="0" presId="urn:microsoft.com/office/officeart/2008/layout/CaptionedPictures"/>
    <dgm:cxn modelId="{7047032E-D816-4F2D-9EED-1112139B62E4}" type="presParOf" srcId="{26CB5519-3776-4FED-9AC3-C98025C428B2}" destId="{47A3FB54-839B-4784-B8F5-2489824B99F2}" srcOrd="2" destOrd="0" presId="urn:microsoft.com/office/officeart/2008/layout/CaptionedPictures"/>
    <dgm:cxn modelId="{B5040988-48C9-4FA7-9BF1-3BCCC73E57FE}" type="presParOf" srcId="{47A3FB54-839B-4784-B8F5-2489824B99F2}" destId="{A5DC6327-1A2F-4063-8C25-BF51F88AD62C}" srcOrd="0" destOrd="0" presId="urn:microsoft.com/office/officeart/2008/layout/CaptionedPictures"/>
    <dgm:cxn modelId="{02212AF4-616C-4A89-8659-50550DF9B7EA}" type="presParOf" srcId="{47A3FB54-839B-4784-B8F5-2489824B99F2}" destId="{3F493857-E7C2-4F45-91B1-38874B69473C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1722BC7-B5DF-4BB7-A3C9-4231C0EA421F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8D3CF728-0824-470E-9BA6-CF0359542568}">
      <dgm:prSet phldrT="[Κείμενο]"/>
      <dgm:spPr/>
      <dgm:t>
        <a:bodyPr/>
        <a:lstStyle/>
        <a:p>
          <a:r>
            <a:rPr lang="el-GR" dirty="0" smtClean="0"/>
            <a:t>Κρέας (σάρκες)</a:t>
          </a:r>
          <a:endParaRPr lang="el-GR" dirty="0"/>
        </a:p>
      </dgm:t>
    </dgm:pt>
    <dgm:pt modelId="{65515D7E-B025-4F65-A01C-093F24B27DC8}" type="parTrans" cxnId="{5979E866-3BD9-4179-B6C1-4C5D71181318}">
      <dgm:prSet/>
      <dgm:spPr/>
      <dgm:t>
        <a:bodyPr/>
        <a:lstStyle/>
        <a:p>
          <a:endParaRPr lang="el-GR"/>
        </a:p>
      </dgm:t>
    </dgm:pt>
    <dgm:pt modelId="{B5898C6C-2D31-49E0-8844-B9205225E408}" type="sibTrans" cxnId="{5979E866-3BD9-4179-B6C1-4C5D71181318}">
      <dgm:prSet/>
      <dgm:spPr/>
      <dgm:t>
        <a:bodyPr/>
        <a:lstStyle/>
        <a:p>
          <a:endParaRPr lang="el-GR"/>
        </a:p>
      </dgm:t>
    </dgm:pt>
    <dgm:pt modelId="{5796A5E5-AB5C-4FCE-A8DD-D3F0A364B8DB}" type="pres">
      <dgm:prSet presAssocID="{91722BC7-B5DF-4BB7-A3C9-4231C0EA421F}" presName="diagram" presStyleCnt="0">
        <dgm:presLayoutVars>
          <dgm:dir/>
        </dgm:presLayoutVars>
      </dgm:prSet>
      <dgm:spPr/>
    </dgm:pt>
    <dgm:pt modelId="{0C0E690A-DD7C-4BAB-AF9D-49CA9A4B978B}" type="pres">
      <dgm:prSet presAssocID="{8D3CF728-0824-470E-9BA6-CF0359542568}" presName="composite" presStyleCnt="0"/>
      <dgm:spPr/>
    </dgm:pt>
    <dgm:pt modelId="{CAEB75DD-13BB-4BC7-83D9-73CAE3F6D9AF}" type="pres">
      <dgm:prSet presAssocID="{8D3CF728-0824-470E-9BA6-CF0359542568}" presName="Image" presStyleLbl="bgShp" presStyleIdx="0" presStyleCnt="1" custScaleX="121828" custScaleY="93098" custLinFactNeighborX="-1937" custLinFactNeighborY="-17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E3BC299A-58F7-4E39-A31E-6838FB5033C0}" type="pres">
      <dgm:prSet presAssocID="{8D3CF728-0824-470E-9BA6-CF0359542568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238F6FE-119E-47D3-9B2A-6435D2BC8DBA}" type="presOf" srcId="{91722BC7-B5DF-4BB7-A3C9-4231C0EA421F}" destId="{5796A5E5-AB5C-4FCE-A8DD-D3F0A364B8DB}" srcOrd="0" destOrd="0" presId="urn:microsoft.com/office/officeart/2008/layout/BendingPictureCaption"/>
    <dgm:cxn modelId="{98832435-8E7E-4695-BACD-C050BDCF4618}" type="presOf" srcId="{8D3CF728-0824-470E-9BA6-CF0359542568}" destId="{E3BC299A-58F7-4E39-A31E-6838FB5033C0}" srcOrd="0" destOrd="0" presId="urn:microsoft.com/office/officeart/2008/layout/BendingPictureCaption"/>
    <dgm:cxn modelId="{5979E866-3BD9-4179-B6C1-4C5D71181318}" srcId="{91722BC7-B5DF-4BB7-A3C9-4231C0EA421F}" destId="{8D3CF728-0824-470E-9BA6-CF0359542568}" srcOrd="0" destOrd="0" parTransId="{65515D7E-B025-4F65-A01C-093F24B27DC8}" sibTransId="{B5898C6C-2D31-49E0-8844-B9205225E408}"/>
    <dgm:cxn modelId="{55083D72-9086-49D3-AC91-260186B06D4E}" type="presParOf" srcId="{5796A5E5-AB5C-4FCE-A8DD-D3F0A364B8DB}" destId="{0C0E690A-DD7C-4BAB-AF9D-49CA9A4B978B}" srcOrd="0" destOrd="0" presId="urn:microsoft.com/office/officeart/2008/layout/BendingPictureCaption"/>
    <dgm:cxn modelId="{F1402686-3FC8-4477-9E1D-C0228D192F72}" type="presParOf" srcId="{0C0E690A-DD7C-4BAB-AF9D-49CA9A4B978B}" destId="{CAEB75DD-13BB-4BC7-83D9-73CAE3F6D9AF}" srcOrd="0" destOrd="0" presId="urn:microsoft.com/office/officeart/2008/layout/BendingPictureCaption"/>
    <dgm:cxn modelId="{1DAF7C43-CA45-4A20-8C5E-B620C15C32F7}" type="presParOf" srcId="{0C0E690A-DD7C-4BAB-AF9D-49CA9A4B978B}" destId="{E3BC299A-58F7-4E39-A31E-6838FB5033C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D1E6E-9E66-497F-86E9-B4CFD487E521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2E1E2295-711A-45CD-86DD-B3E7495710AA}">
      <dgm:prSet phldrT="[Κείμενο]"/>
      <dgm:spPr/>
      <dgm:t>
        <a:bodyPr/>
        <a:lstStyle/>
        <a:p>
          <a:r>
            <a:rPr lang="el-GR" dirty="0" err="1" smtClean="0"/>
            <a:t>Τυραννόσαυρος</a:t>
          </a:r>
          <a:endParaRPr lang="el-GR" dirty="0"/>
        </a:p>
      </dgm:t>
    </dgm:pt>
    <dgm:pt modelId="{1F6E6A20-5FC0-4443-91F3-E4D0C477ADA6}" type="parTrans" cxnId="{A845D946-04A1-4466-B1FE-04237A8C915E}">
      <dgm:prSet/>
      <dgm:spPr/>
      <dgm:t>
        <a:bodyPr/>
        <a:lstStyle/>
        <a:p>
          <a:endParaRPr lang="el-GR"/>
        </a:p>
      </dgm:t>
    </dgm:pt>
    <dgm:pt modelId="{949A995F-9F58-4882-BEBE-01A57D2E8A1A}" type="sibTrans" cxnId="{A845D946-04A1-4466-B1FE-04237A8C915E}">
      <dgm:prSet/>
      <dgm:spPr/>
      <dgm:t>
        <a:bodyPr/>
        <a:lstStyle/>
        <a:p>
          <a:endParaRPr lang="el-GR"/>
        </a:p>
      </dgm:t>
    </dgm:pt>
    <dgm:pt modelId="{68A8CB8E-856B-4DFD-8BF0-782C3CE397E4}" type="pres">
      <dgm:prSet presAssocID="{82DD1E6E-9E66-497F-86E9-B4CFD487E521}" presName="Name0" presStyleCnt="0">
        <dgm:presLayoutVars>
          <dgm:chMax/>
          <dgm:chPref/>
          <dgm:dir/>
          <dgm:animLvl val="lvl"/>
        </dgm:presLayoutVars>
      </dgm:prSet>
      <dgm:spPr/>
    </dgm:pt>
    <dgm:pt modelId="{3C6D8A17-A602-4A43-8D17-99D9DB1A77E6}" type="pres">
      <dgm:prSet presAssocID="{2E1E2295-711A-45CD-86DD-B3E7495710AA}" presName="composite" presStyleCnt="0"/>
      <dgm:spPr/>
    </dgm:pt>
    <dgm:pt modelId="{566A29B3-96C6-469F-B69E-864B58B0144E}" type="pres">
      <dgm:prSet presAssocID="{2E1E2295-711A-45CD-86DD-B3E7495710AA}" presName="ParentAccentShape" presStyleLbl="trBgShp" presStyleIdx="0" presStyleCnt="1"/>
      <dgm:spPr/>
    </dgm:pt>
    <dgm:pt modelId="{5228AFB9-F4AC-412C-A3EC-CD30AF36E574}" type="pres">
      <dgm:prSet presAssocID="{2E1E2295-711A-45CD-86DD-B3E7495710AA}" presName="ParentText" presStyleLbl="revTx" presStyleIdx="0" presStyleCnt="2" custScaleX="116813" custScaleY="2218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881C45-43D7-4EEC-9836-E559902403EB}" type="pres">
      <dgm:prSet presAssocID="{2E1E2295-711A-45CD-86DD-B3E7495710AA}" presName="ChildText" presStyleLbl="revTx" presStyleIdx="1" presStyleCnt="2">
        <dgm:presLayoutVars>
          <dgm:chMax val="0"/>
          <dgm:chPref val="0"/>
        </dgm:presLayoutVars>
      </dgm:prSet>
      <dgm:spPr/>
    </dgm:pt>
    <dgm:pt modelId="{A65B83BD-00A2-4775-80AE-A9E2E49C4222}" type="pres">
      <dgm:prSet presAssocID="{2E1E2295-711A-45CD-86DD-B3E7495710AA}" presName="ChildAccentShape" presStyleLbl="trBgShp" presStyleIdx="0" presStyleCnt="1"/>
      <dgm:spPr/>
    </dgm:pt>
    <dgm:pt modelId="{7E918582-0F81-461C-B044-90DA56BE4FE5}" type="pres">
      <dgm:prSet presAssocID="{2E1E2295-711A-45CD-86DD-B3E7495710AA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57CA946D-BB2F-46A3-8EE9-0CE0A3D5F033}" type="presOf" srcId="{82DD1E6E-9E66-497F-86E9-B4CFD487E521}" destId="{68A8CB8E-856B-4DFD-8BF0-782C3CE397E4}" srcOrd="0" destOrd="0" presId="urn:microsoft.com/office/officeart/2009/3/layout/SnapshotPictureList"/>
    <dgm:cxn modelId="{A523650F-2F17-43FE-B175-B859C5BCA38C}" type="presOf" srcId="{2E1E2295-711A-45CD-86DD-B3E7495710AA}" destId="{5228AFB9-F4AC-412C-A3EC-CD30AF36E574}" srcOrd="0" destOrd="0" presId="urn:microsoft.com/office/officeart/2009/3/layout/SnapshotPictureList"/>
    <dgm:cxn modelId="{A845D946-04A1-4466-B1FE-04237A8C915E}" srcId="{82DD1E6E-9E66-497F-86E9-B4CFD487E521}" destId="{2E1E2295-711A-45CD-86DD-B3E7495710AA}" srcOrd="0" destOrd="0" parTransId="{1F6E6A20-5FC0-4443-91F3-E4D0C477ADA6}" sibTransId="{949A995F-9F58-4882-BEBE-01A57D2E8A1A}"/>
    <dgm:cxn modelId="{37CAB466-E89C-4486-8BBE-9B6A36DBD47D}" type="presParOf" srcId="{68A8CB8E-856B-4DFD-8BF0-782C3CE397E4}" destId="{3C6D8A17-A602-4A43-8D17-99D9DB1A77E6}" srcOrd="0" destOrd="0" presId="urn:microsoft.com/office/officeart/2009/3/layout/SnapshotPictureList"/>
    <dgm:cxn modelId="{278B2502-DF9B-4B19-BF32-97F51FA87422}" type="presParOf" srcId="{3C6D8A17-A602-4A43-8D17-99D9DB1A77E6}" destId="{566A29B3-96C6-469F-B69E-864B58B0144E}" srcOrd="0" destOrd="0" presId="urn:microsoft.com/office/officeart/2009/3/layout/SnapshotPictureList"/>
    <dgm:cxn modelId="{225DF8ED-4DAC-4F7E-8118-1BC6ADD87C64}" type="presParOf" srcId="{3C6D8A17-A602-4A43-8D17-99D9DB1A77E6}" destId="{5228AFB9-F4AC-412C-A3EC-CD30AF36E574}" srcOrd="1" destOrd="0" presId="urn:microsoft.com/office/officeart/2009/3/layout/SnapshotPictureList"/>
    <dgm:cxn modelId="{6479D1E5-B534-4409-9C4A-BF769387620C}" type="presParOf" srcId="{3C6D8A17-A602-4A43-8D17-99D9DB1A77E6}" destId="{BD881C45-43D7-4EEC-9836-E559902403EB}" srcOrd="2" destOrd="0" presId="urn:microsoft.com/office/officeart/2009/3/layout/SnapshotPictureList"/>
    <dgm:cxn modelId="{32925083-6FF6-4B01-B5C4-D5A09C68A6B9}" type="presParOf" srcId="{3C6D8A17-A602-4A43-8D17-99D9DB1A77E6}" destId="{A65B83BD-00A2-4775-80AE-A9E2E49C4222}" srcOrd="3" destOrd="0" presId="urn:microsoft.com/office/officeart/2009/3/layout/SnapshotPictureList"/>
    <dgm:cxn modelId="{8DBEBD98-A955-48FD-9C3D-259AFD0D2222}" type="presParOf" srcId="{3C6D8A17-A602-4A43-8D17-99D9DB1A77E6}" destId="{7E918582-0F81-461C-B044-90DA56BE4FE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C20E04D-FD95-4FF3-AC5E-ADE9FC4F522F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230467B5-67E4-4853-B0CD-C0F8A788AAAC}">
      <dgm:prSet phldrT="[Κείμενο]"/>
      <dgm:spPr/>
      <dgm:t>
        <a:bodyPr/>
        <a:lstStyle/>
        <a:p>
          <a:r>
            <a:rPr lang="el-GR" dirty="0" err="1" smtClean="0"/>
            <a:t>αλλόσαυρος</a:t>
          </a:r>
          <a:endParaRPr lang="el-GR" dirty="0"/>
        </a:p>
      </dgm:t>
    </dgm:pt>
    <dgm:pt modelId="{844C87E3-0591-4E8B-BFAB-4E9B0F9E6721}" type="parTrans" cxnId="{45EF4CF6-A604-4C89-B794-8E0A5CA046B5}">
      <dgm:prSet/>
      <dgm:spPr/>
      <dgm:t>
        <a:bodyPr/>
        <a:lstStyle/>
        <a:p>
          <a:endParaRPr lang="el-GR"/>
        </a:p>
      </dgm:t>
    </dgm:pt>
    <dgm:pt modelId="{BAA5F52A-8493-40F6-8177-7386D62B8EAF}" type="sibTrans" cxnId="{45EF4CF6-A604-4C89-B794-8E0A5CA046B5}">
      <dgm:prSet/>
      <dgm:spPr/>
      <dgm:t>
        <a:bodyPr/>
        <a:lstStyle/>
        <a:p>
          <a:endParaRPr lang="el-GR"/>
        </a:p>
      </dgm:t>
    </dgm:pt>
    <dgm:pt modelId="{57AA0D0C-05F8-4D79-9BA8-51B6E402367C}" type="pres">
      <dgm:prSet presAssocID="{8C20E04D-FD95-4FF3-AC5E-ADE9FC4F522F}" presName="diagram" presStyleCnt="0">
        <dgm:presLayoutVars>
          <dgm:dir/>
        </dgm:presLayoutVars>
      </dgm:prSet>
      <dgm:spPr/>
    </dgm:pt>
    <dgm:pt modelId="{A606C35C-99FC-48B1-9A8A-21779B20D856}" type="pres">
      <dgm:prSet presAssocID="{230467B5-67E4-4853-B0CD-C0F8A788AAAC}" presName="composite" presStyleCnt="0"/>
      <dgm:spPr/>
    </dgm:pt>
    <dgm:pt modelId="{D079BCFE-4CD6-442E-A09B-02C944BD335F}" type="pres">
      <dgm:prSet presAssocID="{230467B5-67E4-4853-B0CD-C0F8A788AAAC}" presName="Image" presStyleLbl="bgShp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70AA163-3FB5-4E07-A865-1EE2F0E91852}" type="pres">
      <dgm:prSet presAssocID="{230467B5-67E4-4853-B0CD-C0F8A788AAAC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553D30D-607A-4A00-90E6-814FF9EE6ACF}" type="presOf" srcId="{8C20E04D-FD95-4FF3-AC5E-ADE9FC4F522F}" destId="{57AA0D0C-05F8-4D79-9BA8-51B6E402367C}" srcOrd="0" destOrd="0" presId="urn:microsoft.com/office/officeart/2008/layout/BendingPictureCaption"/>
    <dgm:cxn modelId="{45EF4CF6-A604-4C89-B794-8E0A5CA046B5}" srcId="{8C20E04D-FD95-4FF3-AC5E-ADE9FC4F522F}" destId="{230467B5-67E4-4853-B0CD-C0F8A788AAAC}" srcOrd="0" destOrd="0" parTransId="{844C87E3-0591-4E8B-BFAB-4E9B0F9E6721}" sibTransId="{BAA5F52A-8493-40F6-8177-7386D62B8EAF}"/>
    <dgm:cxn modelId="{57BDACA1-BE6D-4BC1-9886-6E67CF30FB69}" type="presOf" srcId="{230467B5-67E4-4853-B0CD-C0F8A788AAAC}" destId="{770AA163-3FB5-4E07-A865-1EE2F0E91852}" srcOrd="0" destOrd="0" presId="urn:microsoft.com/office/officeart/2008/layout/BendingPictureCaption"/>
    <dgm:cxn modelId="{7E68D8DD-B051-45D1-8CF3-B4884D9F2515}" type="presParOf" srcId="{57AA0D0C-05F8-4D79-9BA8-51B6E402367C}" destId="{A606C35C-99FC-48B1-9A8A-21779B20D856}" srcOrd="0" destOrd="0" presId="urn:microsoft.com/office/officeart/2008/layout/BendingPictureCaption"/>
    <dgm:cxn modelId="{357FBCC6-F2FB-4951-A6A1-852EFE3FDC2E}" type="presParOf" srcId="{A606C35C-99FC-48B1-9A8A-21779B20D856}" destId="{D079BCFE-4CD6-442E-A09B-02C944BD335F}" srcOrd="0" destOrd="0" presId="urn:microsoft.com/office/officeart/2008/layout/BendingPictureCaption"/>
    <dgm:cxn modelId="{963C4B23-F92D-4BAB-8FBB-0CFA2A049EED}" type="presParOf" srcId="{A606C35C-99FC-48B1-9A8A-21779B20D856}" destId="{770AA163-3FB5-4E07-A865-1EE2F0E9185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86271F1-EF30-4F3E-8006-3DB3EF165640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265221DD-20B4-4BA7-B57A-D03BBB389AB5}">
      <dgm:prSet phldrT="[Κείμενο]"/>
      <dgm:spPr/>
      <dgm:t>
        <a:bodyPr/>
        <a:lstStyle/>
        <a:p>
          <a:r>
            <a:rPr lang="el-GR" dirty="0" err="1" smtClean="0"/>
            <a:t>γιγαντόσαυρος</a:t>
          </a:r>
          <a:endParaRPr lang="el-GR" dirty="0"/>
        </a:p>
      </dgm:t>
    </dgm:pt>
    <dgm:pt modelId="{553F381C-3F99-42DD-B0AD-58DF10C4372A}" type="parTrans" cxnId="{060AD09D-ABF9-4520-AA83-60601D05095B}">
      <dgm:prSet/>
      <dgm:spPr/>
      <dgm:t>
        <a:bodyPr/>
        <a:lstStyle/>
        <a:p>
          <a:endParaRPr lang="el-GR"/>
        </a:p>
      </dgm:t>
    </dgm:pt>
    <dgm:pt modelId="{AF4C1BE1-F65A-40F1-9037-A98E717C126C}" type="sibTrans" cxnId="{060AD09D-ABF9-4520-AA83-60601D05095B}">
      <dgm:prSet/>
      <dgm:spPr/>
      <dgm:t>
        <a:bodyPr/>
        <a:lstStyle/>
        <a:p>
          <a:endParaRPr lang="el-GR"/>
        </a:p>
      </dgm:t>
    </dgm:pt>
    <dgm:pt modelId="{FC5430A3-FBA9-48E6-B897-60E0FEB71B7A}" type="pres">
      <dgm:prSet presAssocID="{086271F1-EF30-4F3E-8006-3DB3EF165640}" presName="diagram" presStyleCnt="0">
        <dgm:presLayoutVars>
          <dgm:dir/>
        </dgm:presLayoutVars>
      </dgm:prSet>
      <dgm:spPr/>
    </dgm:pt>
    <dgm:pt modelId="{A8DB3A71-173C-465D-8A48-92C13EDA321C}" type="pres">
      <dgm:prSet presAssocID="{265221DD-20B4-4BA7-B57A-D03BBB389AB5}" presName="composite" presStyleCnt="0"/>
      <dgm:spPr/>
    </dgm:pt>
    <dgm:pt modelId="{850C4A2B-25C9-4D80-ADBF-F469B1849269}" type="pres">
      <dgm:prSet presAssocID="{265221DD-20B4-4BA7-B57A-D03BBB389AB5}" presName="Image" presStyleLbl="bgShp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6ABCA339-6A1C-44FA-89A4-A833AC896290}" type="pres">
      <dgm:prSet presAssocID="{265221DD-20B4-4BA7-B57A-D03BBB389AB5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60AD09D-ABF9-4520-AA83-60601D05095B}" srcId="{086271F1-EF30-4F3E-8006-3DB3EF165640}" destId="{265221DD-20B4-4BA7-B57A-D03BBB389AB5}" srcOrd="0" destOrd="0" parTransId="{553F381C-3F99-42DD-B0AD-58DF10C4372A}" sibTransId="{AF4C1BE1-F65A-40F1-9037-A98E717C126C}"/>
    <dgm:cxn modelId="{70F1A156-5B38-45EC-A031-E430C496C3B7}" type="presOf" srcId="{265221DD-20B4-4BA7-B57A-D03BBB389AB5}" destId="{6ABCA339-6A1C-44FA-89A4-A833AC896290}" srcOrd="0" destOrd="0" presId="urn:microsoft.com/office/officeart/2008/layout/BendingPictureCaption"/>
    <dgm:cxn modelId="{C0BD60A5-0663-4D64-818D-60188736E1AD}" type="presOf" srcId="{086271F1-EF30-4F3E-8006-3DB3EF165640}" destId="{FC5430A3-FBA9-48E6-B897-60E0FEB71B7A}" srcOrd="0" destOrd="0" presId="urn:microsoft.com/office/officeart/2008/layout/BendingPictureCaption"/>
    <dgm:cxn modelId="{DD13410C-76AF-4E10-AA17-D830AF72BB6C}" type="presParOf" srcId="{FC5430A3-FBA9-48E6-B897-60E0FEB71B7A}" destId="{A8DB3A71-173C-465D-8A48-92C13EDA321C}" srcOrd="0" destOrd="0" presId="urn:microsoft.com/office/officeart/2008/layout/BendingPictureCaption"/>
    <dgm:cxn modelId="{CBF90074-D67E-4E4A-888E-CB74D52A4E75}" type="presParOf" srcId="{A8DB3A71-173C-465D-8A48-92C13EDA321C}" destId="{850C4A2B-25C9-4D80-ADBF-F469B1849269}" srcOrd="0" destOrd="0" presId="urn:microsoft.com/office/officeart/2008/layout/BendingPictureCaption"/>
    <dgm:cxn modelId="{330D97A1-8100-46AD-AE33-72CE60C4AA31}" type="presParOf" srcId="{A8DB3A71-173C-465D-8A48-92C13EDA321C}" destId="{6ABCA339-6A1C-44FA-89A4-A833AC89629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909F07F-ED87-4A59-B92C-6299B4EDE06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175F983A-A973-466D-8C9A-254D39A075DF}">
      <dgm:prSet phldrT="[Κείμενο]"/>
      <dgm:spPr/>
      <dgm:t>
        <a:bodyPr/>
        <a:lstStyle/>
        <a:p>
          <a:r>
            <a:rPr lang="el-GR" dirty="0" err="1" smtClean="0"/>
            <a:t>τυραννόσαυρος</a:t>
          </a:r>
          <a:endParaRPr lang="el-GR" dirty="0"/>
        </a:p>
      </dgm:t>
    </dgm:pt>
    <dgm:pt modelId="{7D6E4F79-F0A1-497B-8065-8516EF116F24}" type="parTrans" cxnId="{585F39DE-4724-45D7-B059-ABE8D13B71A9}">
      <dgm:prSet/>
      <dgm:spPr/>
      <dgm:t>
        <a:bodyPr/>
        <a:lstStyle/>
        <a:p>
          <a:endParaRPr lang="el-GR"/>
        </a:p>
      </dgm:t>
    </dgm:pt>
    <dgm:pt modelId="{9A5F2AD3-CB54-4567-9A77-935B5F688C8B}" type="sibTrans" cxnId="{585F39DE-4724-45D7-B059-ABE8D13B71A9}">
      <dgm:prSet/>
      <dgm:spPr/>
      <dgm:t>
        <a:bodyPr/>
        <a:lstStyle/>
        <a:p>
          <a:endParaRPr lang="el-GR"/>
        </a:p>
      </dgm:t>
    </dgm:pt>
    <dgm:pt modelId="{8C974EBD-2B0B-47CF-B882-81A4182AF2DC}" type="pres">
      <dgm:prSet presAssocID="{1909F07F-ED87-4A59-B92C-6299B4EDE063}" presName="diagram" presStyleCnt="0">
        <dgm:presLayoutVars>
          <dgm:dir/>
        </dgm:presLayoutVars>
      </dgm:prSet>
      <dgm:spPr/>
    </dgm:pt>
    <dgm:pt modelId="{786EE2D1-2E6D-441A-8C2A-A622F8C2B955}" type="pres">
      <dgm:prSet presAssocID="{175F983A-A973-466D-8C9A-254D39A075DF}" presName="composite" presStyleCnt="0"/>
      <dgm:spPr/>
    </dgm:pt>
    <dgm:pt modelId="{17815251-5081-4642-8435-C846C7DF453A}" type="pres">
      <dgm:prSet presAssocID="{175F983A-A973-466D-8C9A-254D39A075DF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0DF562A2-5187-4214-AD3B-830B2079065A}" type="pres">
      <dgm:prSet presAssocID="{175F983A-A973-466D-8C9A-254D39A075DF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85F39DE-4724-45D7-B059-ABE8D13B71A9}" srcId="{1909F07F-ED87-4A59-B92C-6299B4EDE063}" destId="{175F983A-A973-466D-8C9A-254D39A075DF}" srcOrd="0" destOrd="0" parTransId="{7D6E4F79-F0A1-497B-8065-8516EF116F24}" sibTransId="{9A5F2AD3-CB54-4567-9A77-935B5F688C8B}"/>
    <dgm:cxn modelId="{8F5C1C87-ECE9-4E4B-999B-42D8192CDF08}" type="presOf" srcId="{1909F07F-ED87-4A59-B92C-6299B4EDE063}" destId="{8C974EBD-2B0B-47CF-B882-81A4182AF2DC}" srcOrd="0" destOrd="0" presId="urn:microsoft.com/office/officeart/2008/layout/BendingPictureCaption"/>
    <dgm:cxn modelId="{F3227FFC-4745-4FB8-846F-EE5468F35282}" type="presOf" srcId="{175F983A-A973-466D-8C9A-254D39A075DF}" destId="{0DF562A2-5187-4214-AD3B-830B2079065A}" srcOrd="0" destOrd="0" presId="urn:microsoft.com/office/officeart/2008/layout/BendingPictureCaption"/>
    <dgm:cxn modelId="{49F6FE0D-2CC6-46A2-8030-E68073FAB0A9}" type="presParOf" srcId="{8C974EBD-2B0B-47CF-B882-81A4182AF2DC}" destId="{786EE2D1-2E6D-441A-8C2A-A622F8C2B955}" srcOrd="0" destOrd="0" presId="urn:microsoft.com/office/officeart/2008/layout/BendingPictureCaption"/>
    <dgm:cxn modelId="{450547A2-8353-4462-A4A2-5057557BED4D}" type="presParOf" srcId="{786EE2D1-2E6D-441A-8C2A-A622F8C2B955}" destId="{17815251-5081-4642-8435-C846C7DF453A}" srcOrd="0" destOrd="0" presId="urn:microsoft.com/office/officeart/2008/layout/BendingPictureCaption"/>
    <dgm:cxn modelId="{7DBEED38-B17E-4D15-8F7A-4D8D4CEA1945}" type="presParOf" srcId="{786EE2D1-2E6D-441A-8C2A-A622F8C2B955}" destId="{0DF562A2-5187-4214-AD3B-830B2079065A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072B39-267D-4BEE-B794-EBF05B031787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5E298CDF-4ACB-4C17-BBB9-E4208039E1CE}">
      <dgm:prSet phldrT="[Κείμενο]"/>
      <dgm:spPr/>
      <dgm:t>
        <a:bodyPr/>
        <a:lstStyle/>
        <a:p>
          <a:r>
            <a:rPr lang="el-GR" dirty="0" err="1" smtClean="0"/>
            <a:t>Γιγαντόσαυρος</a:t>
          </a:r>
          <a:endParaRPr lang="el-GR" dirty="0"/>
        </a:p>
      </dgm:t>
    </dgm:pt>
    <dgm:pt modelId="{20E08EAD-EBC9-42FA-A663-AEA56451BB42}" type="parTrans" cxnId="{3BDEEBBD-C7B2-4E8D-94E8-A18937693446}">
      <dgm:prSet/>
      <dgm:spPr/>
      <dgm:t>
        <a:bodyPr/>
        <a:lstStyle/>
        <a:p>
          <a:endParaRPr lang="el-GR"/>
        </a:p>
      </dgm:t>
    </dgm:pt>
    <dgm:pt modelId="{AE3CAAA8-60FB-4D6A-8373-C35BC8434E7D}" type="sibTrans" cxnId="{3BDEEBBD-C7B2-4E8D-94E8-A18937693446}">
      <dgm:prSet/>
      <dgm:spPr/>
      <dgm:t>
        <a:bodyPr/>
        <a:lstStyle/>
        <a:p>
          <a:endParaRPr lang="el-GR"/>
        </a:p>
      </dgm:t>
    </dgm:pt>
    <dgm:pt modelId="{CEDBFA16-B18A-4CF6-A01F-E51A5B3A3246}" type="pres">
      <dgm:prSet presAssocID="{D4072B39-267D-4BEE-B794-EBF05B031787}" presName="Name0" presStyleCnt="0">
        <dgm:presLayoutVars>
          <dgm:chMax/>
          <dgm:chPref/>
          <dgm:dir/>
        </dgm:presLayoutVars>
      </dgm:prSet>
      <dgm:spPr/>
    </dgm:pt>
    <dgm:pt modelId="{8DC05D00-C5D3-4697-8160-5BA6310257A1}" type="pres">
      <dgm:prSet presAssocID="{5E298CDF-4ACB-4C17-BBB9-E4208039E1CE}" presName="composite" presStyleCnt="0">
        <dgm:presLayoutVars>
          <dgm:chMax val="1"/>
          <dgm:chPref val="1"/>
        </dgm:presLayoutVars>
      </dgm:prSet>
      <dgm:spPr/>
    </dgm:pt>
    <dgm:pt modelId="{8870CFA9-7A7E-4407-B7B5-6D9AAFE5661C}" type="pres">
      <dgm:prSet presAssocID="{5E298CDF-4ACB-4C17-BBB9-E4208039E1CE}" presName="Accent" presStyleLbl="trAlignAcc1" presStyleIdx="0" presStyleCnt="1">
        <dgm:presLayoutVars>
          <dgm:chMax val="0"/>
          <dgm:chPref val="0"/>
        </dgm:presLayoutVars>
      </dgm:prSet>
      <dgm:spPr/>
    </dgm:pt>
    <dgm:pt modelId="{7F937604-7C50-496C-A032-6B111C02DFCF}" type="pres">
      <dgm:prSet presAssocID="{5E298CDF-4ACB-4C17-BBB9-E4208039E1CE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BA86F07E-E5CC-49F3-BE17-CA88E54FDE90}" type="pres">
      <dgm:prSet presAssocID="{5E298CDF-4ACB-4C17-BBB9-E4208039E1CE}" presName="ChildComposite" presStyleCnt="0"/>
      <dgm:spPr/>
    </dgm:pt>
    <dgm:pt modelId="{1D5E833D-BDDF-4669-B806-C200CC8C7237}" type="pres">
      <dgm:prSet presAssocID="{5E298CDF-4ACB-4C17-BBB9-E4208039E1C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D9FED48-5EC4-4AA4-9581-C4A4ACF042F6}" type="pres">
      <dgm:prSet presAssocID="{5E298CDF-4ACB-4C17-BBB9-E4208039E1CE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BDEEBBD-C7B2-4E8D-94E8-A18937693446}" srcId="{D4072B39-267D-4BEE-B794-EBF05B031787}" destId="{5E298CDF-4ACB-4C17-BBB9-E4208039E1CE}" srcOrd="0" destOrd="0" parTransId="{20E08EAD-EBC9-42FA-A663-AEA56451BB42}" sibTransId="{AE3CAAA8-60FB-4D6A-8373-C35BC8434E7D}"/>
    <dgm:cxn modelId="{4DA0B812-156A-42BC-98C4-AA5038A97BC3}" type="presOf" srcId="{5E298CDF-4ACB-4C17-BBB9-E4208039E1CE}" destId="{FD9FED48-5EC4-4AA4-9581-C4A4ACF042F6}" srcOrd="0" destOrd="0" presId="urn:microsoft.com/office/officeart/2008/layout/CaptionedPictures"/>
    <dgm:cxn modelId="{E8F0544C-0607-4571-8651-1F67B665A0B6}" type="presOf" srcId="{D4072B39-267D-4BEE-B794-EBF05B031787}" destId="{CEDBFA16-B18A-4CF6-A01F-E51A5B3A3246}" srcOrd="0" destOrd="0" presId="urn:microsoft.com/office/officeart/2008/layout/CaptionedPictures"/>
    <dgm:cxn modelId="{20117417-35AE-4226-B6C9-6D63B628F26E}" type="presParOf" srcId="{CEDBFA16-B18A-4CF6-A01F-E51A5B3A3246}" destId="{8DC05D00-C5D3-4697-8160-5BA6310257A1}" srcOrd="0" destOrd="0" presId="urn:microsoft.com/office/officeart/2008/layout/CaptionedPictures"/>
    <dgm:cxn modelId="{56E46836-9C0B-4D3D-8637-0EF692FE7AC7}" type="presParOf" srcId="{8DC05D00-C5D3-4697-8160-5BA6310257A1}" destId="{8870CFA9-7A7E-4407-B7B5-6D9AAFE5661C}" srcOrd="0" destOrd="0" presId="urn:microsoft.com/office/officeart/2008/layout/CaptionedPictures"/>
    <dgm:cxn modelId="{8CB9E10B-C81B-462F-9D39-E3E4C75AD1A2}" type="presParOf" srcId="{8DC05D00-C5D3-4697-8160-5BA6310257A1}" destId="{7F937604-7C50-496C-A032-6B111C02DFCF}" srcOrd="1" destOrd="0" presId="urn:microsoft.com/office/officeart/2008/layout/CaptionedPictures"/>
    <dgm:cxn modelId="{70E7600C-9C73-4F0C-9C16-E6791BAAA4F7}" type="presParOf" srcId="{8DC05D00-C5D3-4697-8160-5BA6310257A1}" destId="{BA86F07E-E5CC-49F3-BE17-CA88E54FDE90}" srcOrd="2" destOrd="0" presId="urn:microsoft.com/office/officeart/2008/layout/CaptionedPictures"/>
    <dgm:cxn modelId="{9C067A8F-4201-4653-8DBF-26E9C07B1B72}" type="presParOf" srcId="{BA86F07E-E5CC-49F3-BE17-CA88E54FDE90}" destId="{1D5E833D-BDDF-4669-B806-C200CC8C7237}" srcOrd="0" destOrd="0" presId="urn:microsoft.com/office/officeart/2008/layout/CaptionedPictures"/>
    <dgm:cxn modelId="{1CF0621D-2E77-438F-9011-1A9B15449E2E}" type="presParOf" srcId="{BA86F07E-E5CC-49F3-BE17-CA88E54FDE90}" destId="{FD9FED48-5EC4-4AA4-9581-C4A4ACF042F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44D58C-124B-4EED-B952-DFF819864965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</dgm:pt>
    <dgm:pt modelId="{19A7B6E8-1E88-413A-B2B3-C8D23372BF4C}">
      <dgm:prSet phldrT="[Κείμενο]"/>
      <dgm:spPr/>
      <dgm:t>
        <a:bodyPr/>
        <a:lstStyle/>
        <a:p>
          <a:r>
            <a:rPr lang="el-GR" dirty="0" err="1" smtClean="0"/>
            <a:t>Τρικεράτωψ</a:t>
          </a:r>
          <a:endParaRPr lang="el-GR" dirty="0"/>
        </a:p>
      </dgm:t>
    </dgm:pt>
    <dgm:pt modelId="{9B19E016-5059-4843-A9A8-04C04A3EF5C2}" type="parTrans" cxnId="{550B0F4E-2565-4258-A30D-7F7CC2731C5A}">
      <dgm:prSet/>
      <dgm:spPr/>
      <dgm:t>
        <a:bodyPr/>
        <a:lstStyle/>
        <a:p>
          <a:endParaRPr lang="el-GR"/>
        </a:p>
      </dgm:t>
    </dgm:pt>
    <dgm:pt modelId="{83AF52B6-2577-4A17-9899-D8CF30DCC5E8}" type="sibTrans" cxnId="{550B0F4E-2565-4258-A30D-7F7CC2731C5A}">
      <dgm:prSet/>
      <dgm:spPr/>
      <dgm:t>
        <a:bodyPr/>
        <a:lstStyle/>
        <a:p>
          <a:endParaRPr lang="el-GR"/>
        </a:p>
      </dgm:t>
    </dgm:pt>
    <dgm:pt modelId="{B2634902-3E32-40CF-A85A-26B68DBB1B4E}" type="pres">
      <dgm:prSet presAssocID="{E744D58C-124B-4EED-B952-DFF819864965}" presName="Name0" presStyleCnt="0">
        <dgm:presLayoutVars>
          <dgm:dir/>
          <dgm:resizeHandles/>
        </dgm:presLayoutVars>
      </dgm:prSet>
      <dgm:spPr/>
    </dgm:pt>
    <dgm:pt modelId="{43D894AF-6EC6-4F00-93C0-984EBBFCDF7A}" type="pres">
      <dgm:prSet presAssocID="{19A7B6E8-1E88-413A-B2B3-C8D23372BF4C}" presName="composite" presStyleCnt="0"/>
      <dgm:spPr/>
    </dgm:pt>
    <dgm:pt modelId="{71C0DD0C-854E-4745-B916-617AEC6D7B5D}" type="pres">
      <dgm:prSet presAssocID="{19A7B6E8-1E88-413A-B2B3-C8D23372BF4C}" presName="rect1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4C6721DC-551F-410F-8478-E9BD02C8B94C}" type="pres">
      <dgm:prSet presAssocID="{19A7B6E8-1E88-413A-B2B3-C8D23372BF4C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50B0F4E-2565-4258-A30D-7F7CC2731C5A}" srcId="{E744D58C-124B-4EED-B952-DFF819864965}" destId="{19A7B6E8-1E88-413A-B2B3-C8D23372BF4C}" srcOrd="0" destOrd="0" parTransId="{9B19E016-5059-4843-A9A8-04C04A3EF5C2}" sibTransId="{83AF52B6-2577-4A17-9899-D8CF30DCC5E8}"/>
    <dgm:cxn modelId="{BCA47ECD-0929-4FB1-8B95-ADA005B43C86}" type="presOf" srcId="{E744D58C-124B-4EED-B952-DFF819864965}" destId="{B2634902-3E32-40CF-A85A-26B68DBB1B4E}" srcOrd="0" destOrd="0" presId="urn:microsoft.com/office/officeart/2008/layout/BendingPictureBlocks"/>
    <dgm:cxn modelId="{1E1C1D68-DBB8-406E-904D-FC6C7378916E}" type="presOf" srcId="{19A7B6E8-1E88-413A-B2B3-C8D23372BF4C}" destId="{4C6721DC-551F-410F-8478-E9BD02C8B94C}" srcOrd="0" destOrd="0" presId="urn:microsoft.com/office/officeart/2008/layout/BendingPictureBlocks"/>
    <dgm:cxn modelId="{EE20DB05-FAA4-4C5B-AB26-C020E21829D5}" type="presParOf" srcId="{B2634902-3E32-40CF-A85A-26B68DBB1B4E}" destId="{43D894AF-6EC6-4F00-93C0-984EBBFCDF7A}" srcOrd="0" destOrd="0" presId="urn:microsoft.com/office/officeart/2008/layout/BendingPictureBlocks"/>
    <dgm:cxn modelId="{41F1B365-21D1-4BB2-B997-823FD78198AD}" type="presParOf" srcId="{43D894AF-6EC6-4F00-93C0-984EBBFCDF7A}" destId="{71C0DD0C-854E-4745-B916-617AEC6D7B5D}" srcOrd="0" destOrd="0" presId="urn:microsoft.com/office/officeart/2008/layout/BendingPictureBlocks"/>
    <dgm:cxn modelId="{607FE182-059D-4F4D-850E-77361D2E54BF}" type="presParOf" srcId="{43D894AF-6EC6-4F00-93C0-984EBBFCDF7A}" destId="{4C6721DC-551F-410F-8478-E9BD02C8B94C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C04A1F-96BC-476D-A478-EBBBB162FE7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8FE98466-3712-45D7-B867-33E8E385D732}">
      <dgm:prSet phldrT="[Κείμενο]"/>
      <dgm:spPr/>
      <dgm:t>
        <a:bodyPr/>
        <a:lstStyle/>
        <a:p>
          <a:r>
            <a:rPr lang="el-GR" dirty="0" err="1" smtClean="0"/>
            <a:t>Αργεντινόσαυρος</a:t>
          </a:r>
          <a:endParaRPr lang="el-GR" dirty="0"/>
        </a:p>
      </dgm:t>
    </dgm:pt>
    <dgm:pt modelId="{740ECECC-F28C-41A9-BF68-BE9213639B16}" type="parTrans" cxnId="{18B00E7E-86CE-45AE-A7EE-6799F7B771CD}">
      <dgm:prSet/>
      <dgm:spPr/>
      <dgm:t>
        <a:bodyPr/>
        <a:lstStyle/>
        <a:p>
          <a:endParaRPr lang="el-GR"/>
        </a:p>
      </dgm:t>
    </dgm:pt>
    <dgm:pt modelId="{27989D5C-A7D8-4566-AF88-C7B6504D4622}" type="sibTrans" cxnId="{18B00E7E-86CE-45AE-A7EE-6799F7B771CD}">
      <dgm:prSet/>
      <dgm:spPr/>
      <dgm:t>
        <a:bodyPr/>
        <a:lstStyle/>
        <a:p>
          <a:endParaRPr lang="el-GR"/>
        </a:p>
      </dgm:t>
    </dgm:pt>
    <dgm:pt modelId="{32FF602B-8792-4CA1-8B91-1069AC0C9346}" type="pres">
      <dgm:prSet presAssocID="{3EC04A1F-96BC-476D-A478-EBBBB162FE76}" presName="Name0" presStyleCnt="0">
        <dgm:presLayoutVars>
          <dgm:dir/>
          <dgm:resizeHandles val="exact"/>
        </dgm:presLayoutVars>
      </dgm:prSet>
      <dgm:spPr/>
    </dgm:pt>
    <dgm:pt modelId="{2531200A-33FF-430D-A542-946969B816E6}" type="pres">
      <dgm:prSet presAssocID="{8FE98466-3712-45D7-B867-33E8E385D732}" presName="compNode" presStyleCnt="0"/>
      <dgm:spPr/>
    </dgm:pt>
    <dgm:pt modelId="{D49A477A-3CE8-4CCE-A783-442C47EA6B79}" type="pres">
      <dgm:prSet presAssocID="{8FE98466-3712-45D7-B867-33E8E385D732}" presName="pict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340D237-D4FA-44C0-9035-0F5B9A0529FA}" type="pres">
      <dgm:prSet presAssocID="{8FE98466-3712-45D7-B867-33E8E385D732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606B093-3284-4358-AB67-3C2F6B4A3C64}" type="presOf" srcId="{3EC04A1F-96BC-476D-A478-EBBBB162FE76}" destId="{32FF602B-8792-4CA1-8B91-1069AC0C9346}" srcOrd="0" destOrd="0" presId="urn:microsoft.com/office/officeart/2005/8/layout/pList1"/>
    <dgm:cxn modelId="{18B00E7E-86CE-45AE-A7EE-6799F7B771CD}" srcId="{3EC04A1F-96BC-476D-A478-EBBBB162FE76}" destId="{8FE98466-3712-45D7-B867-33E8E385D732}" srcOrd="0" destOrd="0" parTransId="{740ECECC-F28C-41A9-BF68-BE9213639B16}" sibTransId="{27989D5C-A7D8-4566-AF88-C7B6504D4622}"/>
    <dgm:cxn modelId="{5CCF2511-CAA1-4218-A22D-7FF265CE16D1}" type="presOf" srcId="{8FE98466-3712-45D7-B867-33E8E385D732}" destId="{2340D237-D4FA-44C0-9035-0F5B9A0529FA}" srcOrd="0" destOrd="0" presId="urn:microsoft.com/office/officeart/2005/8/layout/pList1"/>
    <dgm:cxn modelId="{247FF56F-EB5A-4F15-BF58-426A1778E1B7}" type="presParOf" srcId="{32FF602B-8792-4CA1-8B91-1069AC0C9346}" destId="{2531200A-33FF-430D-A542-946969B816E6}" srcOrd="0" destOrd="0" presId="urn:microsoft.com/office/officeart/2005/8/layout/pList1"/>
    <dgm:cxn modelId="{FCC9F625-A8AC-4E38-AE70-0595F45345D0}" type="presParOf" srcId="{2531200A-33FF-430D-A542-946969B816E6}" destId="{D49A477A-3CE8-4CCE-A783-442C47EA6B79}" srcOrd="0" destOrd="0" presId="urn:microsoft.com/office/officeart/2005/8/layout/pList1"/>
    <dgm:cxn modelId="{BA9D60F2-F1FA-4D1D-8C1A-443327C8C2EF}" type="presParOf" srcId="{2531200A-33FF-430D-A542-946969B816E6}" destId="{2340D237-D4FA-44C0-9035-0F5B9A0529F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44423B-4470-4709-BE5A-D5C408405D2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7FD25173-1B62-48E0-BD5D-178F2E6ABCE7}">
      <dgm:prSet phldrT="[Κείμενο]"/>
      <dgm:spPr/>
      <dgm:t>
        <a:bodyPr/>
        <a:lstStyle/>
        <a:p>
          <a:r>
            <a:rPr lang="el-GR" dirty="0" err="1" smtClean="0"/>
            <a:t>Διλοφόσαυρος</a:t>
          </a:r>
          <a:endParaRPr lang="el-GR" dirty="0"/>
        </a:p>
      </dgm:t>
    </dgm:pt>
    <dgm:pt modelId="{A362ECE6-2FAD-4025-944C-C437CD622A74}" type="parTrans" cxnId="{8CD8E923-DA91-4370-AD89-AC49E0F17F79}">
      <dgm:prSet/>
      <dgm:spPr/>
      <dgm:t>
        <a:bodyPr/>
        <a:lstStyle/>
        <a:p>
          <a:endParaRPr lang="el-GR"/>
        </a:p>
      </dgm:t>
    </dgm:pt>
    <dgm:pt modelId="{108B1952-1DF4-4D9B-BF50-62A832D86C8D}" type="sibTrans" cxnId="{8CD8E923-DA91-4370-AD89-AC49E0F17F79}">
      <dgm:prSet/>
      <dgm:spPr/>
      <dgm:t>
        <a:bodyPr/>
        <a:lstStyle/>
        <a:p>
          <a:endParaRPr lang="el-GR"/>
        </a:p>
      </dgm:t>
    </dgm:pt>
    <dgm:pt modelId="{FA247B2D-44E2-4C5D-8E4D-51D759EC514F}" type="pres">
      <dgm:prSet presAssocID="{5844423B-4470-4709-BE5A-D5C408405D29}" presName="Name0" presStyleCnt="0">
        <dgm:presLayoutVars>
          <dgm:dir/>
          <dgm:resizeHandles val="exact"/>
        </dgm:presLayoutVars>
      </dgm:prSet>
      <dgm:spPr/>
    </dgm:pt>
    <dgm:pt modelId="{6671F4E3-2CAA-4E40-9061-B7FAFD53692F}" type="pres">
      <dgm:prSet presAssocID="{7FD25173-1B62-48E0-BD5D-178F2E6ABCE7}" presName="compNode" presStyleCnt="0"/>
      <dgm:spPr/>
    </dgm:pt>
    <dgm:pt modelId="{B8DFBED4-B234-45BE-BBF1-B7D4F503CD17}" type="pres">
      <dgm:prSet presAssocID="{7FD25173-1B62-48E0-BD5D-178F2E6ABCE7}" presName="pictRect" presStyleLbl="node1" presStyleIdx="0" presStyleCnt="1" custLinFactNeighborX="-1203" custLinFactNeighborY="109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23C35940-7E99-4802-9F5E-0563E3512725}" type="pres">
      <dgm:prSet presAssocID="{7FD25173-1B62-48E0-BD5D-178F2E6ABCE7}" presName="textRect" presStyleLbl="revTx" presStyleIdx="0" presStyleCnt="1" custScaleX="93557" custScaleY="6645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FE3A28A-8FE2-4549-8436-7C6C117423A0}" type="presOf" srcId="{5844423B-4470-4709-BE5A-D5C408405D29}" destId="{FA247B2D-44E2-4C5D-8E4D-51D759EC514F}" srcOrd="0" destOrd="0" presId="urn:microsoft.com/office/officeart/2005/8/layout/pList1"/>
    <dgm:cxn modelId="{069C780C-279E-43FB-9D50-0BFB9227EDDE}" type="presOf" srcId="{7FD25173-1B62-48E0-BD5D-178F2E6ABCE7}" destId="{23C35940-7E99-4802-9F5E-0563E3512725}" srcOrd="0" destOrd="0" presId="urn:microsoft.com/office/officeart/2005/8/layout/pList1"/>
    <dgm:cxn modelId="{8CD8E923-DA91-4370-AD89-AC49E0F17F79}" srcId="{5844423B-4470-4709-BE5A-D5C408405D29}" destId="{7FD25173-1B62-48E0-BD5D-178F2E6ABCE7}" srcOrd="0" destOrd="0" parTransId="{A362ECE6-2FAD-4025-944C-C437CD622A74}" sibTransId="{108B1952-1DF4-4D9B-BF50-62A832D86C8D}"/>
    <dgm:cxn modelId="{041D8EFF-51EA-49A1-8105-4ED4332BEFC3}" type="presParOf" srcId="{FA247B2D-44E2-4C5D-8E4D-51D759EC514F}" destId="{6671F4E3-2CAA-4E40-9061-B7FAFD53692F}" srcOrd="0" destOrd="0" presId="urn:microsoft.com/office/officeart/2005/8/layout/pList1"/>
    <dgm:cxn modelId="{30CB9BB8-0E80-4098-B18C-23BF14CD14D3}" type="presParOf" srcId="{6671F4E3-2CAA-4E40-9061-B7FAFD53692F}" destId="{B8DFBED4-B234-45BE-BBF1-B7D4F503CD17}" srcOrd="0" destOrd="0" presId="urn:microsoft.com/office/officeart/2005/8/layout/pList1"/>
    <dgm:cxn modelId="{78B50BEA-3C8E-4E9E-B0C4-35C7B08233AD}" type="presParOf" srcId="{6671F4E3-2CAA-4E40-9061-B7FAFD53692F}" destId="{23C35940-7E99-4802-9F5E-0563E351272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08D83E-A526-449B-B2BA-E2A93F47554C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B2442E96-E387-422D-A589-E8C0A8E41AE2}">
      <dgm:prSet phldrT="[Κείμενο]"/>
      <dgm:spPr/>
      <dgm:t>
        <a:bodyPr/>
        <a:lstStyle/>
        <a:p>
          <a:r>
            <a:rPr lang="el-GR" dirty="0" err="1" smtClean="0"/>
            <a:t>Παρασαυρόλοφος</a:t>
          </a:r>
          <a:endParaRPr lang="el-GR" dirty="0"/>
        </a:p>
      </dgm:t>
    </dgm:pt>
    <dgm:pt modelId="{E0BBA6CC-FDE1-42C4-AFF4-F7EE30124659}" type="parTrans" cxnId="{CB6A1A77-7F50-4D99-BF42-67050D1FC5EF}">
      <dgm:prSet/>
      <dgm:spPr/>
      <dgm:t>
        <a:bodyPr/>
        <a:lstStyle/>
        <a:p>
          <a:endParaRPr lang="el-GR"/>
        </a:p>
      </dgm:t>
    </dgm:pt>
    <dgm:pt modelId="{86C8C32B-2977-4362-BD94-B836189F78F3}" type="sibTrans" cxnId="{CB6A1A77-7F50-4D99-BF42-67050D1FC5EF}">
      <dgm:prSet/>
      <dgm:spPr/>
      <dgm:t>
        <a:bodyPr/>
        <a:lstStyle/>
        <a:p>
          <a:endParaRPr lang="el-GR"/>
        </a:p>
      </dgm:t>
    </dgm:pt>
    <dgm:pt modelId="{6B10AF22-A19B-4771-88BE-88A80F54BF9C}" type="pres">
      <dgm:prSet presAssocID="{EB08D83E-A526-449B-B2BA-E2A93F47554C}" presName="Name0" presStyleCnt="0">
        <dgm:presLayoutVars>
          <dgm:dir/>
        </dgm:presLayoutVars>
      </dgm:prSet>
      <dgm:spPr/>
    </dgm:pt>
    <dgm:pt modelId="{B2EE49B4-DD5B-449B-ADFE-0E86F53FCE80}" type="pres">
      <dgm:prSet presAssocID="{B2442E96-E387-422D-A589-E8C0A8E41AE2}" presName="composite" presStyleCnt="0"/>
      <dgm:spPr/>
    </dgm:pt>
    <dgm:pt modelId="{AC9AE8B9-2CC6-4CA8-98DD-1C430447A4D8}" type="pres">
      <dgm:prSet presAssocID="{B2442E96-E387-422D-A589-E8C0A8E41AE2}" presName="rect2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5F8D9E7-6B78-4583-8265-28E402559A05}" type="pres">
      <dgm:prSet presAssocID="{B2442E96-E387-422D-A589-E8C0A8E41AE2}" presName="rect1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D5CE865-AD21-4460-9354-7777A7CA70ED}" type="presOf" srcId="{B2442E96-E387-422D-A589-E8C0A8E41AE2}" destId="{AC9AE8B9-2CC6-4CA8-98DD-1C430447A4D8}" srcOrd="0" destOrd="0" presId="urn:microsoft.com/office/officeart/2008/layout/PictureGrid"/>
    <dgm:cxn modelId="{CB6A1A77-7F50-4D99-BF42-67050D1FC5EF}" srcId="{EB08D83E-A526-449B-B2BA-E2A93F47554C}" destId="{B2442E96-E387-422D-A589-E8C0A8E41AE2}" srcOrd="0" destOrd="0" parTransId="{E0BBA6CC-FDE1-42C4-AFF4-F7EE30124659}" sibTransId="{86C8C32B-2977-4362-BD94-B836189F78F3}"/>
    <dgm:cxn modelId="{1BC48D5A-283B-46A2-9E95-919D5E02583E}" type="presOf" srcId="{EB08D83E-A526-449B-B2BA-E2A93F47554C}" destId="{6B10AF22-A19B-4771-88BE-88A80F54BF9C}" srcOrd="0" destOrd="0" presId="urn:microsoft.com/office/officeart/2008/layout/PictureGrid"/>
    <dgm:cxn modelId="{D1E0C6DE-8AF0-4C45-A036-DD4A7579C830}" type="presParOf" srcId="{6B10AF22-A19B-4771-88BE-88A80F54BF9C}" destId="{B2EE49B4-DD5B-449B-ADFE-0E86F53FCE80}" srcOrd="0" destOrd="0" presId="urn:microsoft.com/office/officeart/2008/layout/PictureGrid"/>
    <dgm:cxn modelId="{CE4F863E-8776-492D-9272-12BCBEF9F1A7}" type="presParOf" srcId="{B2EE49B4-DD5B-449B-ADFE-0E86F53FCE80}" destId="{AC9AE8B9-2CC6-4CA8-98DD-1C430447A4D8}" srcOrd="0" destOrd="0" presId="urn:microsoft.com/office/officeart/2008/layout/PictureGrid"/>
    <dgm:cxn modelId="{44836FEC-4B6E-4E04-9FF1-0DCF25799CF8}" type="presParOf" srcId="{B2EE49B4-DD5B-449B-ADFE-0E86F53FCE80}" destId="{F5F8D9E7-6B78-4583-8265-28E402559A05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0D47E4-729C-47DF-9670-176A3E35F48D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0DC7F3F4-F220-480C-8EF1-A41C8E9C7E19}">
      <dgm:prSet phldrT="[Κείμενο]"/>
      <dgm:spPr/>
      <dgm:t>
        <a:bodyPr/>
        <a:lstStyle/>
        <a:p>
          <a:r>
            <a:rPr lang="el-GR" dirty="0" err="1" smtClean="0"/>
            <a:t>Αγκυλόσαυρος</a:t>
          </a:r>
          <a:endParaRPr lang="el-GR" dirty="0"/>
        </a:p>
      </dgm:t>
    </dgm:pt>
    <dgm:pt modelId="{C167E485-9352-4A3E-A91C-C381A239CE04}" type="parTrans" cxnId="{052910FA-8A69-423D-90C5-A8C5302EA72D}">
      <dgm:prSet/>
      <dgm:spPr/>
      <dgm:t>
        <a:bodyPr/>
        <a:lstStyle/>
        <a:p>
          <a:endParaRPr lang="el-GR"/>
        </a:p>
      </dgm:t>
    </dgm:pt>
    <dgm:pt modelId="{CC581649-BA3D-4887-9083-C36B4D2D07FD}" type="sibTrans" cxnId="{052910FA-8A69-423D-90C5-A8C5302EA72D}">
      <dgm:prSet/>
      <dgm:spPr/>
      <dgm:t>
        <a:bodyPr/>
        <a:lstStyle/>
        <a:p>
          <a:endParaRPr lang="el-GR"/>
        </a:p>
      </dgm:t>
    </dgm:pt>
    <dgm:pt modelId="{90FB4A91-B582-4068-8745-F619C8E87077}" type="pres">
      <dgm:prSet presAssocID="{4B0D47E4-729C-47DF-9670-176A3E35F48D}" presName="diagram" presStyleCnt="0">
        <dgm:presLayoutVars>
          <dgm:dir/>
        </dgm:presLayoutVars>
      </dgm:prSet>
      <dgm:spPr/>
    </dgm:pt>
    <dgm:pt modelId="{CE14AB6D-58EE-4F9E-AF23-1C39FB6F402C}" type="pres">
      <dgm:prSet presAssocID="{0DC7F3F4-F220-480C-8EF1-A41C8E9C7E19}" presName="composite" presStyleCnt="0"/>
      <dgm:spPr/>
    </dgm:pt>
    <dgm:pt modelId="{D437021E-D955-47A7-ADB0-F114344995F4}" type="pres">
      <dgm:prSet presAssocID="{0DC7F3F4-F220-480C-8EF1-A41C8E9C7E19}" presName="Image" presStyleLbl="bgShp" presStyleIdx="0" presStyleCnt="1" custLinFactNeighborX="5554" custLinFactNeighborY="-8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30F57F05-6FB1-4B80-8420-E39979833ECF}" type="pres">
      <dgm:prSet presAssocID="{0DC7F3F4-F220-480C-8EF1-A41C8E9C7E19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03EEE07-38D0-4B98-82D3-0467894FDB34}" type="presOf" srcId="{4B0D47E4-729C-47DF-9670-176A3E35F48D}" destId="{90FB4A91-B582-4068-8745-F619C8E87077}" srcOrd="0" destOrd="0" presId="urn:microsoft.com/office/officeart/2008/layout/BendingPictureCaption"/>
    <dgm:cxn modelId="{052910FA-8A69-423D-90C5-A8C5302EA72D}" srcId="{4B0D47E4-729C-47DF-9670-176A3E35F48D}" destId="{0DC7F3F4-F220-480C-8EF1-A41C8E9C7E19}" srcOrd="0" destOrd="0" parTransId="{C167E485-9352-4A3E-A91C-C381A239CE04}" sibTransId="{CC581649-BA3D-4887-9083-C36B4D2D07FD}"/>
    <dgm:cxn modelId="{50907CFC-EBA0-4121-883F-0DF715752E87}" type="presOf" srcId="{0DC7F3F4-F220-480C-8EF1-A41C8E9C7E19}" destId="{30F57F05-6FB1-4B80-8420-E39979833ECF}" srcOrd="0" destOrd="0" presId="urn:microsoft.com/office/officeart/2008/layout/BendingPictureCaption"/>
    <dgm:cxn modelId="{27C159E4-230E-4453-B2B2-4A0FA2DE7EB8}" type="presParOf" srcId="{90FB4A91-B582-4068-8745-F619C8E87077}" destId="{CE14AB6D-58EE-4F9E-AF23-1C39FB6F402C}" srcOrd="0" destOrd="0" presId="urn:microsoft.com/office/officeart/2008/layout/BendingPictureCaption"/>
    <dgm:cxn modelId="{90E44EB4-319F-4248-BFD7-9994B1161666}" type="presParOf" srcId="{CE14AB6D-58EE-4F9E-AF23-1C39FB6F402C}" destId="{D437021E-D955-47A7-ADB0-F114344995F4}" srcOrd="0" destOrd="0" presId="urn:microsoft.com/office/officeart/2008/layout/BendingPictureCaption"/>
    <dgm:cxn modelId="{3C9C04A9-F846-44EC-B650-15DA42242924}" type="presParOf" srcId="{CE14AB6D-58EE-4F9E-AF23-1C39FB6F402C}" destId="{30F57F05-6FB1-4B80-8420-E39979833ECF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963871-7BB0-4161-8630-A548C34217C1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BB438237-0F4E-477C-9A43-FEA9218775AB}">
      <dgm:prSet phldrT="[Κείμενο]"/>
      <dgm:spPr/>
      <dgm:t>
        <a:bodyPr/>
        <a:lstStyle/>
        <a:p>
          <a:r>
            <a:rPr lang="el-GR" dirty="0" err="1" smtClean="0"/>
            <a:t>Πτερανόδοντας</a:t>
          </a:r>
          <a:endParaRPr lang="el-GR" dirty="0"/>
        </a:p>
      </dgm:t>
    </dgm:pt>
    <dgm:pt modelId="{88CA4D2E-65BE-4A28-AFD2-69276490DA93}" type="parTrans" cxnId="{EEA3B975-64C5-4C83-9177-AB1BB082C4E1}">
      <dgm:prSet/>
      <dgm:spPr/>
      <dgm:t>
        <a:bodyPr/>
        <a:lstStyle/>
        <a:p>
          <a:endParaRPr lang="el-GR"/>
        </a:p>
      </dgm:t>
    </dgm:pt>
    <dgm:pt modelId="{0D9BE784-30B2-4E9A-A687-B252352309BB}" type="sibTrans" cxnId="{EEA3B975-64C5-4C83-9177-AB1BB082C4E1}">
      <dgm:prSet/>
      <dgm:spPr/>
      <dgm:t>
        <a:bodyPr/>
        <a:lstStyle/>
        <a:p>
          <a:endParaRPr lang="el-GR"/>
        </a:p>
      </dgm:t>
    </dgm:pt>
    <dgm:pt modelId="{A44C693C-22AD-406A-91AF-B0BABCF9F53C}" type="pres">
      <dgm:prSet presAssocID="{02963871-7BB0-4161-8630-A548C34217C1}" presName="diagram" presStyleCnt="0">
        <dgm:presLayoutVars>
          <dgm:dir/>
        </dgm:presLayoutVars>
      </dgm:prSet>
      <dgm:spPr/>
    </dgm:pt>
    <dgm:pt modelId="{ADF3852F-5E8F-4B94-9CA7-35292AE0069D}" type="pres">
      <dgm:prSet presAssocID="{BB438237-0F4E-477C-9A43-FEA9218775AB}" presName="composite" presStyleCnt="0"/>
      <dgm:spPr/>
    </dgm:pt>
    <dgm:pt modelId="{8438598E-D47D-4006-9E31-290C9DF5B091}" type="pres">
      <dgm:prSet presAssocID="{BB438237-0F4E-477C-9A43-FEA9218775AB}" presName="Image" presStyleLbl="bgShp" presStyleIdx="0" presStyleCnt="1" custLinFactNeighborY="-170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6CDDF5A7-09E9-43A1-A1DF-1F16323FF063}" type="pres">
      <dgm:prSet presAssocID="{BB438237-0F4E-477C-9A43-FEA9218775AB}" presName="Parent" presStyleLbl="node0" presStyleIdx="0" presStyleCnt="1" custLinFactNeighborX="-21650" custLinFactNeighborY="-2212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EA3B975-64C5-4C83-9177-AB1BB082C4E1}" srcId="{02963871-7BB0-4161-8630-A548C34217C1}" destId="{BB438237-0F4E-477C-9A43-FEA9218775AB}" srcOrd="0" destOrd="0" parTransId="{88CA4D2E-65BE-4A28-AFD2-69276490DA93}" sibTransId="{0D9BE784-30B2-4E9A-A687-B252352309BB}"/>
    <dgm:cxn modelId="{10737E3F-3538-43C1-B373-2A1241966BF7}" type="presOf" srcId="{BB438237-0F4E-477C-9A43-FEA9218775AB}" destId="{6CDDF5A7-09E9-43A1-A1DF-1F16323FF063}" srcOrd="0" destOrd="0" presId="urn:microsoft.com/office/officeart/2008/layout/BendingPictureCaption"/>
    <dgm:cxn modelId="{7E3FB9B7-C792-4DA3-A774-3DFCA52B36B1}" type="presOf" srcId="{02963871-7BB0-4161-8630-A548C34217C1}" destId="{A44C693C-22AD-406A-91AF-B0BABCF9F53C}" srcOrd="0" destOrd="0" presId="urn:microsoft.com/office/officeart/2008/layout/BendingPictureCaption"/>
    <dgm:cxn modelId="{9A0E7AAB-2A6C-43D0-9325-41F4E3BE3567}" type="presParOf" srcId="{A44C693C-22AD-406A-91AF-B0BABCF9F53C}" destId="{ADF3852F-5E8F-4B94-9CA7-35292AE0069D}" srcOrd="0" destOrd="0" presId="urn:microsoft.com/office/officeart/2008/layout/BendingPictureCaption"/>
    <dgm:cxn modelId="{A04E494A-64A1-460E-862A-8EB9032B5AC5}" type="presParOf" srcId="{ADF3852F-5E8F-4B94-9CA7-35292AE0069D}" destId="{8438598E-D47D-4006-9E31-290C9DF5B091}" srcOrd="0" destOrd="0" presId="urn:microsoft.com/office/officeart/2008/layout/BendingPictureCaption"/>
    <dgm:cxn modelId="{37A1001C-10C3-4729-A568-82EF0BB5A7CB}" type="presParOf" srcId="{ADF3852F-5E8F-4B94-9CA7-35292AE0069D}" destId="{6CDDF5A7-09E9-43A1-A1DF-1F16323FF06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BE6B5-9BC4-4463-800E-1102B390E400}">
      <dsp:nvSpPr>
        <dsp:cNvPr id="0" name=""/>
        <dsp:cNvSpPr/>
      </dsp:nvSpPr>
      <dsp:spPr>
        <a:xfrm>
          <a:off x="101871" y="575652"/>
          <a:ext cx="3554896" cy="30120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4F73D-D9E8-4A69-9E2B-EEC58099FAD5}">
      <dsp:nvSpPr>
        <dsp:cNvPr id="0" name=""/>
        <dsp:cNvSpPr/>
      </dsp:nvSpPr>
      <dsp:spPr>
        <a:xfrm>
          <a:off x="101871" y="1320"/>
          <a:ext cx="3554896" cy="518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err="1" smtClean="0"/>
            <a:t>Αλλόσαυρος</a:t>
          </a:r>
          <a:endParaRPr lang="el-GR" sz="2400" kern="1200" dirty="0"/>
        </a:p>
      </dsp:txBody>
      <dsp:txXfrm>
        <a:off x="101871" y="1320"/>
        <a:ext cx="3554896" cy="5186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014DB-AC69-447B-BEBC-7B4937C57009}">
      <dsp:nvSpPr>
        <dsp:cNvPr id="0" name=""/>
        <dsp:cNvSpPr/>
      </dsp:nvSpPr>
      <dsp:spPr>
        <a:xfrm>
          <a:off x="726718" y="2135"/>
          <a:ext cx="3502605" cy="241329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19C7E-936C-4FDC-B7B1-6752E020B11E}">
      <dsp:nvSpPr>
        <dsp:cNvPr id="0" name=""/>
        <dsp:cNvSpPr/>
      </dsp:nvSpPr>
      <dsp:spPr>
        <a:xfrm>
          <a:off x="726718" y="2415430"/>
          <a:ext cx="3502605" cy="1299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0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100" kern="1200" dirty="0" err="1" smtClean="0"/>
            <a:t>Πτερόσαυροι</a:t>
          </a:r>
          <a:endParaRPr lang="el-GR" sz="4100" kern="1200" dirty="0"/>
        </a:p>
      </dsp:txBody>
      <dsp:txXfrm>
        <a:off x="726718" y="2415430"/>
        <a:ext cx="3502605" cy="12994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D97A-2784-4DA6-A00D-AF15DB1C9A70}">
      <dsp:nvSpPr>
        <dsp:cNvPr id="0" name=""/>
        <dsp:cNvSpPr/>
      </dsp:nvSpPr>
      <dsp:spPr>
        <a:xfrm>
          <a:off x="155457" y="288022"/>
          <a:ext cx="3764625" cy="259382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829CE-4CE8-4A52-A93B-562352EAB1AE}">
      <dsp:nvSpPr>
        <dsp:cNvPr id="0" name=""/>
        <dsp:cNvSpPr/>
      </dsp:nvSpPr>
      <dsp:spPr>
        <a:xfrm>
          <a:off x="11460" y="2088232"/>
          <a:ext cx="3764625" cy="1396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err="1" smtClean="0"/>
            <a:t>Λειοπλευρόδοντας</a:t>
          </a:r>
          <a:endParaRPr lang="el-GR" sz="3300" kern="1200" dirty="0"/>
        </a:p>
      </dsp:txBody>
      <dsp:txXfrm>
        <a:off x="11460" y="2088232"/>
        <a:ext cx="3764625" cy="13966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C5D4C-A5DE-4DE5-B061-FC3AB05BC309}">
      <dsp:nvSpPr>
        <dsp:cNvPr id="0" name=""/>
        <dsp:cNvSpPr/>
      </dsp:nvSpPr>
      <dsp:spPr>
        <a:xfrm>
          <a:off x="45557" y="0"/>
          <a:ext cx="1612184" cy="205635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31435-2113-4D5F-A0F8-BC5A9B9458DE}">
      <dsp:nvSpPr>
        <dsp:cNvPr id="0" name=""/>
        <dsp:cNvSpPr/>
      </dsp:nvSpPr>
      <dsp:spPr>
        <a:xfrm>
          <a:off x="529860" y="1481708"/>
          <a:ext cx="1198331" cy="5746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b="1" kern="1200" dirty="0" smtClean="0">
              <a:solidFill>
                <a:schemeClr val="tx1"/>
              </a:solidFill>
            </a:rPr>
            <a:t>κύβος</a:t>
          </a:r>
          <a:endParaRPr lang="el-GR" sz="3000" b="1" kern="1200" dirty="0">
            <a:solidFill>
              <a:schemeClr val="tx1"/>
            </a:solidFill>
          </a:endParaRPr>
        </a:p>
      </dsp:txBody>
      <dsp:txXfrm>
        <a:off x="529860" y="1481708"/>
        <a:ext cx="1198331" cy="5746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7F199-A949-472D-AEFD-1AB7F6E50BC9}">
      <dsp:nvSpPr>
        <dsp:cNvPr id="0" name=""/>
        <dsp:cNvSpPr/>
      </dsp:nvSpPr>
      <dsp:spPr>
        <a:xfrm>
          <a:off x="186193" y="0"/>
          <a:ext cx="1742797" cy="222295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3D084-99B8-44E8-870E-2C9A246FFDFF}">
      <dsp:nvSpPr>
        <dsp:cNvPr id="0" name=""/>
        <dsp:cNvSpPr/>
      </dsp:nvSpPr>
      <dsp:spPr>
        <a:xfrm>
          <a:off x="288036" y="1396496"/>
          <a:ext cx="1250741" cy="8264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chemeClr val="tx1"/>
              </a:solidFill>
            </a:rPr>
            <a:t>κώνος</a:t>
          </a:r>
          <a:endParaRPr lang="el-GR" sz="3200" b="1" kern="1200" dirty="0">
            <a:solidFill>
              <a:schemeClr val="tx1"/>
            </a:solidFill>
          </a:endParaRPr>
        </a:p>
      </dsp:txBody>
      <dsp:txXfrm>
        <a:off x="288036" y="1396496"/>
        <a:ext cx="1250741" cy="82645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E08AA-E975-424E-B393-C4BF1B6C268F}">
      <dsp:nvSpPr>
        <dsp:cNvPr id="0" name=""/>
        <dsp:cNvSpPr/>
      </dsp:nvSpPr>
      <dsp:spPr>
        <a:xfrm>
          <a:off x="216021" y="94768"/>
          <a:ext cx="1152130" cy="111200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7B997-901F-4E1E-B74D-3E6CB647012B}">
      <dsp:nvSpPr>
        <dsp:cNvPr id="0" name=""/>
        <dsp:cNvSpPr/>
      </dsp:nvSpPr>
      <dsp:spPr>
        <a:xfrm>
          <a:off x="144016" y="926342"/>
          <a:ext cx="1257757" cy="7578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b="1" kern="1200" dirty="0" smtClean="0">
              <a:solidFill>
                <a:schemeClr val="tx1"/>
              </a:solidFill>
            </a:rPr>
            <a:t>σφαίρα</a:t>
          </a:r>
          <a:endParaRPr lang="el-GR" sz="2700" b="1" kern="1200" dirty="0">
            <a:solidFill>
              <a:schemeClr val="tx1"/>
            </a:solidFill>
          </a:endParaRPr>
        </a:p>
      </dsp:txBody>
      <dsp:txXfrm>
        <a:off x="144016" y="926342"/>
        <a:ext cx="1257757" cy="7578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11A58-4CAD-4126-86B1-449A58FAB32A}">
      <dsp:nvSpPr>
        <dsp:cNvPr id="0" name=""/>
        <dsp:cNvSpPr/>
      </dsp:nvSpPr>
      <dsp:spPr>
        <a:xfrm>
          <a:off x="58463" y="0"/>
          <a:ext cx="1559034" cy="198856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CC47A-CEB0-4FEE-9082-E29B81BC3971}">
      <dsp:nvSpPr>
        <dsp:cNvPr id="0" name=""/>
        <dsp:cNvSpPr/>
      </dsp:nvSpPr>
      <dsp:spPr>
        <a:xfrm>
          <a:off x="-6831" y="1508833"/>
          <a:ext cx="1559032" cy="7280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chemeClr val="tx1"/>
              </a:solidFill>
            </a:rPr>
            <a:t>Ωοειδές</a:t>
          </a:r>
          <a:endParaRPr lang="el-GR" sz="3200" b="1" kern="1200" dirty="0">
            <a:solidFill>
              <a:schemeClr val="tx1"/>
            </a:solidFill>
          </a:endParaRPr>
        </a:p>
      </dsp:txBody>
      <dsp:txXfrm>
        <a:off x="-6831" y="1508833"/>
        <a:ext cx="1559032" cy="72804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447E8-40CF-48EE-9A43-3F289BE9E093}">
      <dsp:nvSpPr>
        <dsp:cNvPr id="0" name=""/>
        <dsp:cNvSpPr/>
      </dsp:nvSpPr>
      <dsp:spPr>
        <a:xfrm>
          <a:off x="0" y="16579"/>
          <a:ext cx="1498455" cy="191129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B7D4E-06FC-42F9-AD15-D46CD36B371D}">
      <dsp:nvSpPr>
        <dsp:cNvPr id="0" name=""/>
        <dsp:cNvSpPr/>
      </dsp:nvSpPr>
      <dsp:spPr>
        <a:xfrm>
          <a:off x="1" y="1561691"/>
          <a:ext cx="1494243" cy="7068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</a:rPr>
            <a:t>κύλινδρος</a:t>
          </a:r>
          <a:endParaRPr lang="el-GR" sz="2000" b="1" kern="1200" dirty="0">
            <a:solidFill>
              <a:schemeClr val="tx1"/>
            </a:solidFill>
          </a:endParaRPr>
        </a:p>
      </dsp:txBody>
      <dsp:txXfrm>
        <a:off x="1" y="1561691"/>
        <a:ext cx="1494243" cy="7068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F667F-1C68-45C1-9683-1C86F2FBB788}">
      <dsp:nvSpPr>
        <dsp:cNvPr id="0" name=""/>
        <dsp:cNvSpPr/>
      </dsp:nvSpPr>
      <dsp:spPr>
        <a:xfrm>
          <a:off x="16889" y="0"/>
          <a:ext cx="1241027" cy="158294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B6A05-CDD0-410B-ADE0-F9AC173A21C9}">
      <dsp:nvSpPr>
        <dsp:cNvPr id="0" name=""/>
        <dsp:cNvSpPr/>
      </dsp:nvSpPr>
      <dsp:spPr>
        <a:xfrm>
          <a:off x="16889" y="1393626"/>
          <a:ext cx="1190092" cy="5454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tx1"/>
              </a:solidFill>
            </a:rPr>
            <a:t>πυραμίδα</a:t>
          </a:r>
          <a:endParaRPr lang="el-GR" sz="2000" b="1" kern="1200" dirty="0">
            <a:solidFill>
              <a:schemeClr val="tx1"/>
            </a:solidFill>
          </a:endParaRPr>
        </a:p>
      </dsp:txBody>
      <dsp:txXfrm>
        <a:off x="16889" y="1393626"/>
        <a:ext cx="1190092" cy="5454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5503B-4216-4E6B-B0D9-631A3320DA3F}">
      <dsp:nvSpPr>
        <dsp:cNvPr id="0" name=""/>
        <dsp:cNvSpPr/>
      </dsp:nvSpPr>
      <dsp:spPr>
        <a:xfrm>
          <a:off x="345638" y="0"/>
          <a:ext cx="2570685" cy="30243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229D0-D399-4003-A7AD-46AC818D6D0F}">
      <dsp:nvSpPr>
        <dsp:cNvPr id="0" name=""/>
        <dsp:cNvSpPr/>
      </dsp:nvSpPr>
      <dsp:spPr>
        <a:xfrm>
          <a:off x="301353" y="120973"/>
          <a:ext cx="2313617" cy="19658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93857-E7C2-4F45-91B1-38874B69473C}">
      <dsp:nvSpPr>
        <dsp:cNvPr id="0" name=""/>
        <dsp:cNvSpPr/>
      </dsp:nvSpPr>
      <dsp:spPr>
        <a:xfrm>
          <a:off x="301353" y="2086791"/>
          <a:ext cx="2313617" cy="81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ψάρια</a:t>
          </a:r>
          <a:endParaRPr lang="el-GR" sz="3600" kern="1200" dirty="0"/>
        </a:p>
      </dsp:txBody>
      <dsp:txXfrm>
        <a:off x="301353" y="2086791"/>
        <a:ext cx="2313617" cy="81657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B75DD-13BB-4BC7-83D9-73CAE3F6D9AF}">
      <dsp:nvSpPr>
        <dsp:cNvPr id="0" name=""/>
        <dsp:cNvSpPr/>
      </dsp:nvSpPr>
      <dsp:spPr>
        <a:xfrm>
          <a:off x="5" y="10"/>
          <a:ext cx="3559217" cy="20099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C299A-58F7-4E39-A31E-6838FB5033C0}">
      <dsp:nvSpPr>
        <dsp:cNvPr id="0" name=""/>
        <dsp:cNvSpPr/>
      </dsp:nvSpPr>
      <dsp:spPr>
        <a:xfrm>
          <a:off x="965966" y="1730267"/>
          <a:ext cx="2517471" cy="604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3000" kern="1200" dirty="0" smtClean="0"/>
            <a:t>Κρέας (σάρκες)</a:t>
          </a:r>
          <a:endParaRPr lang="el-GR" sz="3000" kern="1200" dirty="0"/>
        </a:p>
      </dsp:txBody>
      <dsp:txXfrm>
        <a:off x="965966" y="1730267"/>
        <a:ext cx="2517471" cy="60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A29B3-96C6-469F-B69E-864B58B0144E}">
      <dsp:nvSpPr>
        <dsp:cNvPr id="0" name=""/>
        <dsp:cNvSpPr/>
      </dsp:nvSpPr>
      <dsp:spPr>
        <a:xfrm>
          <a:off x="128553" y="443697"/>
          <a:ext cx="3276109" cy="2331316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18582-0F81-461C-B044-90DA56BE4FE5}">
      <dsp:nvSpPr>
        <dsp:cNvPr id="0" name=""/>
        <dsp:cNvSpPr/>
      </dsp:nvSpPr>
      <dsp:spPr>
        <a:xfrm>
          <a:off x="2589" y="164357"/>
          <a:ext cx="3150145" cy="22052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8AFB9-F4AC-412C-A3EC-CD30AF36E574}">
      <dsp:nvSpPr>
        <dsp:cNvPr id="0" name=""/>
        <dsp:cNvSpPr/>
      </dsp:nvSpPr>
      <dsp:spPr>
        <a:xfrm>
          <a:off x="2583" y="2201822"/>
          <a:ext cx="3530164" cy="61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6680" rIns="2844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err="1" smtClean="0"/>
            <a:t>Τυραννόσαυρος</a:t>
          </a:r>
          <a:endParaRPr lang="el-GR" sz="2800" kern="1200" dirty="0"/>
        </a:p>
      </dsp:txBody>
      <dsp:txXfrm>
        <a:off x="2583" y="2201822"/>
        <a:ext cx="3530164" cy="613808"/>
      </dsp:txXfrm>
    </dsp:sp>
    <dsp:sp modelId="{BD881C45-43D7-4EEC-9836-E559902403EB}">
      <dsp:nvSpPr>
        <dsp:cNvPr id="0" name=""/>
        <dsp:cNvSpPr/>
      </dsp:nvSpPr>
      <dsp:spPr>
        <a:xfrm>
          <a:off x="3538035" y="443697"/>
          <a:ext cx="1497801" cy="233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9BCFE-4CD6-442E-A09B-02C944BD335F}">
      <dsp:nvSpPr>
        <dsp:cNvPr id="0" name=""/>
        <dsp:cNvSpPr/>
      </dsp:nvSpPr>
      <dsp:spPr>
        <a:xfrm>
          <a:off x="94135" y="0"/>
          <a:ext cx="3089454" cy="228309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AA163-3FB5-4E07-A865-1EE2F0E91852}">
      <dsp:nvSpPr>
        <dsp:cNvPr id="0" name=""/>
        <dsp:cNvSpPr/>
      </dsp:nvSpPr>
      <dsp:spPr>
        <a:xfrm>
          <a:off x="718599" y="1869127"/>
          <a:ext cx="2662189" cy="639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3600" kern="1200" dirty="0" err="1" smtClean="0"/>
            <a:t>αλλόσαυρος</a:t>
          </a:r>
          <a:endParaRPr lang="el-GR" sz="3600" kern="1200" dirty="0"/>
        </a:p>
      </dsp:txBody>
      <dsp:txXfrm>
        <a:off x="718599" y="1869127"/>
        <a:ext cx="2662189" cy="63976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C4A2B-25C9-4D80-ADBF-F469B1849269}">
      <dsp:nvSpPr>
        <dsp:cNvPr id="0" name=""/>
        <dsp:cNvSpPr/>
      </dsp:nvSpPr>
      <dsp:spPr>
        <a:xfrm>
          <a:off x="0" y="414241"/>
          <a:ext cx="3290947" cy="243199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CA339-6A1C-44FA-89A4-A833AC896290}">
      <dsp:nvSpPr>
        <dsp:cNvPr id="0" name=""/>
        <dsp:cNvSpPr/>
      </dsp:nvSpPr>
      <dsp:spPr>
        <a:xfrm>
          <a:off x="665191" y="2405272"/>
          <a:ext cx="2835816" cy="681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3400" kern="1200" dirty="0" err="1" smtClean="0"/>
            <a:t>γιγαντόσαυρος</a:t>
          </a:r>
          <a:endParaRPr lang="el-GR" sz="3400" kern="1200" dirty="0"/>
        </a:p>
      </dsp:txBody>
      <dsp:txXfrm>
        <a:off x="665191" y="2405272"/>
        <a:ext cx="2835816" cy="68149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15251-5081-4642-8435-C846C7DF453A}">
      <dsp:nvSpPr>
        <dsp:cNvPr id="0" name=""/>
        <dsp:cNvSpPr/>
      </dsp:nvSpPr>
      <dsp:spPr>
        <a:xfrm>
          <a:off x="593746" y="0"/>
          <a:ext cx="3126012" cy="2310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562A2-5187-4214-AD3B-830B2079065A}">
      <dsp:nvSpPr>
        <dsp:cNvPr id="0" name=""/>
        <dsp:cNvSpPr/>
      </dsp:nvSpPr>
      <dsp:spPr>
        <a:xfrm>
          <a:off x="1225600" y="1891245"/>
          <a:ext cx="2693691" cy="647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3100" kern="1200" dirty="0" err="1" smtClean="0"/>
            <a:t>τυραννόσαυρος</a:t>
          </a:r>
          <a:endParaRPr lang="el-GR" sz="3100" kern="1200" dirty="0"/>
        </a:p>
      </dsp:txBody>
      <dsp:txXfrm>
        <a:off x="1225600" y="1891245"/>
        <a:ext cx="2693691" cy="647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0CFA9-7A7E-4407-B7B5-6D9AAFE5661C}">
      <dsp:nvSpPr>
        <dsp:cNvPr id="0" name=""/>
        <dsp:cNvSpPr/>
      </dsp:nvSpPr>
      <dsp:spPr>
        <a:xfrm>
          <a:off x="289578" y="0"/>
          <a:ext cx="3281890" cy="38610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37604-7C50-496C-A032-6B111C02DFCF}">
      <dsp:nvSpPr>
        <dsp:cNvPr id="0" name=""/>
        <dsp:cNvSpPr/>
      </dsp:nvSpPr>
      <dsp:spPr>
        <a:xfrm>
          <a:off x="453673" y="154441"/>
          <a:ext cx="2953701" cy="25096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FED48-5EC4-4AA4-9581-C4A4ACF042F6}">
      <dsp:nvSpPr>
        <dsp:cNvPr id="0" name=""/>
        <dsp:cNvSpPr/>
      </dsp:nvSpPr>
      <dsp:spPr>
        <a:xfrm>
          <a:off x="453673" y="2664123"/>
          <a:ext cx="2953701" cy="1042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err="1" smtClean="0"/>
            <a:t>Γιγαντόσαυρος</a:t>
          </a:r>
          <a:endParaRPr lang="el-GR" sz="3400" kern="1200" dirty="0"/>
        </a:p>
      </dsp:txBody>
      <dsp:txXfrm>
        <a:off x="453673" y="2664123"/>
        <a:ext cx="2953701" cy="1042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0DD0C-854E-4745-B916-617AEC6D7B5D}">
      <dsp:nvSpPr>
        <dsp:cNvPr id="0" name=""/>
        <dsp:cNvSpPr/>
      </dsp:nvSpPr>
      <dsp:spPr>
        <a:xfrm>
          <a:off x="1602500" y="358470"/>
          <a:ext cx="3609140" cy="30355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721DC-551F-410F-8478-E9BD02C8B94C}">
      <dsp:nvSpPr>
        <dsp:cNvPr id="0" name=""/>
        <dsp:cNvSpPr/>
      </dsp:nvSpPr>
      <dsp:spPr>
        <a:xfrm>
          <a:off x="257966" y="1634559"/>
          <a:ext cx="1956025" cy="195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err="1" smtClean="0"/>
            <a:t>Τρικεράτωψ</a:t>
          </a:r>
          <a:endParaRPr lang="el-GR" sz="2700" kern="1200" dirty="0"/>
        </a:p>
      </dsp:txBody>
      <dsp:txXfrm>
        <a:off x="257966" y="1634559"/>
        <a:ext cx="1956025" cy="19560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A477A-3CE8-4CCE-A783-442C47EA6B79}">
      <dsp:nvSpPr>
        <dsp:cNvPr id="0" name=""/>
        <dsp:cNvSpPr/>
      </dsp:nvSpPr>
      <dsp:spPr>
        <a:xfrm>
          <a:off x="737445" y="2166"/>
          <a:ext cx="3554308" cy="244891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0D237-D4FA-44C0-9035-0F5B9A0529FA}">
      <dsp:nvSpPr>
        <dsp:cNvPr id="0" name=""/>
        <dsp:cNvSpPr/>
      </dsp:nvSpPr>
      <dsp:spPr>
        <a:xfrm>
          <a:off x="737445" y="2451084"/>
          <a:ext cx="3554308" cy="1318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err="1" smtClean="0"/>
            <a:t>Αργεντινόσαυρος</a:t>
          </a:r>
          <a:endParaRPr lang="el-GR" sz="3300" kern="1200" dirty="0"/>
        </a:p>
      </dsp:txBody>
      <dsp:txXfrm>
        <a:off x="737445" y="2451084"/>
        <a:ext cx="3554308" cy="13186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FBED4-B234-45BE-BBF1-B7D4F503CD17}">
      <dsp:nvSpPr>
        <dsp:cNvPr id="0" name=""/>
        <dsp:cNvSpPr/>
      </dsp:nvSpPr>
      <dsp:spPr>
        <a:xfrm>
          <a:off x="0" y="362538"/>
          <a:ext cx="4723159" cy="325425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35940-7E99-4802-9F5E-0563E3512725}">
      <dsp:nvSpPr>
        <dsp:cNvPr id="0" name=""/>
        <dsp:cNvSpPr/>
      </dsp:nvSpPr>
      <dsp:spPr>
        <a:xfrm>
          <a:off x="153148" y="3554448"/>
          <a:ext cx="4418846" cy="1164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800" kern="1200" dirty="0" err="1" smtClean="0"/>
            <a:t>Διλοφόσαυρος</a:t>
          </a:r>
          <a:endParaRPr lang="el-GR" sz="4800" kern="1200" dirty="0"/>
        </a:p>
      </dsp:txBody>
      <dsp:txXfrm>
        <a:off x="153148" y="3554448"/>
        <a:ext cx="4418846" cy="11644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AE8B9-2CC6-4CA8-98DD-1C430447A4D8}">
      <dsp:nvSpPr>
        <dsp:cNvPr id="0" name=""/>
        <dsp:cNvSpPr/>
      </dsp:nvSpPr>
      <dsp:spPr>
        <a:xfrm>
          <a:off x="518891" y="198851"/>
          <a:ext cx="3229416" cy="48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2870" rIns="102870" bIns="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err="1" smtClean="0"/>
            <a:t>Παρασαυρόλοφος</a:t>
          </a:r>
          <a:endParaRPr lang="el-GR" sz="2700" kern="1200" dirty="0"/>
        </a:p>
      </dsp:txBody>
      <dsp:txXfrm>
        <a:off x="518891" y="198851"/>
        <a:ext cx="3229416" cy="484412"/>
      </dsp:txXfrm>
    </dsp:sp>
    <dsp:sp modelId="{F5F8D9E7-6B78-4583-8265-28E402559A05}">
      <dsp:nvSpPr>
        <dsp:cNvPr id="0" name=""/>
        <dsp:cNvSpPr/>
      </dsp:nvSpPr>
      <dsp:spPr>
        <a:xfrm>
          <a:off x="518891" y="838931"/>
          <a:ext cx="3229416" cy="32294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7021E-D955-47A7-ADB0-F114344995F4}">
      <dsp:nvSpPr>
        <dsp:cNvPr id="0" name=""/>
        <dsp:cNvSpPr/>
      </dsp:nvSpPr>
      <dsp:spPr>
        <a:xfrm>
          <a:off x="288041" y="619497"/>
          <a:ext cx="5186198" cy="38325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57F05-6FB1-4B80-8420-E39979833ECF}">
      <dsp:nvSpPr>
        <dsp:cNvPr id="0" name=""/>
        <dsp:cNvSpPr/>
      </dsp:nvSpPr>
      <dsp:spPr>
        <a:xfrm>
          <a:off x="1048274" y="3790464"/>
          <a:ext cx="4468957" cy="1073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104775" rIns="104775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5500" kern="1200" dirty="0" err="1" smtClean="0"/>
            <a:t>Αγκυλόσαυρος</a:t>
          </a:r>
          <a:endParaRPr lang="el-GR" sz="5500" kern="1200" dirty="0"/>
        </a:p>
      </dsp:txBody>
      <dsp:txXfrm>
        <a:off x="1048274" y="3790464"/>
        <a:ext cx="4468957" cy="10739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8598E-D47D-4006-9E31-290C9DF5B091}">
      <dsp:nvSpPr>
        <dsp:cNvPr id="0" name=""/>
        <dsp:cNvSpPr/>
      </dsp:nvSpPr>
      <dsp:spPr>
        <a:xfrm>
          <a:off x="0" y="0"/>
          <a:ext cx="4624995" cy="34178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DF5A7-09E9-43A1-A1DF-1F16323FF063}">
      <dsp:nvSpPr>
        <dsp:cNvPr id="0" name=""/>
        <dsp:cNvSpPr/>
      </dsp:nvSpPr>
      <dsp:spPr>
        <a:xfrm>
          <a:off x="72007" y="3168354"/>
          <a:ext cx="3985368" cy="957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4600" kern="1200" dirty="0" err="1" smtClean="0"/>
            <a:t>Πτερανόδοντας</a:t>
          </a:r>
          <a:endParaRPr lang="el-GR" sz="4600" kern="1200" dirty="0"/>
        </a:p>
      </dsp:txBody>
      <dsp:txXfrm>
        <a:off x="72007" y="3168354"/>
        <a:ext cx="3985368" cy="957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5B913-F699-4F0A-80A7-4AEFC3EFCD40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5C45C-A7B2-4FA6-818F-8B5A5BDB58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28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70F-69E6-4481-9A24-178F0F535D29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F4B-CEC5-4CC5-8DD7-27301D9D98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496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70F-69E6-4481-9A24-178F0F535D29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F4B-CEC5-4CC5-8DD7-27301D9D98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38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70F-69E6-4481-9A24-178F0F535D29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F4B-CEC5-4CC5-8DD7-27301D9D98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713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70F-69E6-4481-9A24-178F0F535D29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F4B-CEC5-4CC5-8DD7-27301D9D98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4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70F-69E6-4481-9A24-178F0F535D29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F4B-CEC5-4CC5-8DD7-27301D9D98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5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70F-69E6-4481-9A24-178F0F535D29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F4B-CEC5-4CC5-8DD7-27301D9D98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42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70F-69E6-4481-9A24-178F0F535D29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F4B-CEC5-4CC5-8DD7-27301D9D98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94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70F-69E6-4481-9A24-178F0F535D29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F4B-CEC5-4CC5-8DD7-27301D9D98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868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70F-69E6-4481-9A24-178F0F535D29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F4B-CEC5-4CC5-8DD7-27301D9D98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739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70F-69E6-4481-9A24-178F0F535D29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F4B-CEC5-4CC5-8DD7-27301D9D98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818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70F-69E6-4481-9A24-178F0F535D29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F4B-CEC5-4CC5-8DD7-27301D9D98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479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D70F-69E6-4481-9A24-178F0F535D29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5F4B-CEC5-4CC5-8DD7-27301D9D98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766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1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18" Type="http://schemas.openxmlformats.org/officeDocument/2006/relationships/diagramLayout" Target="../diagrams/layout15.xml"/><Relationship Id="rId26" Type="http://schemas.microsoft.com/office/2007/relationships/diagramDrawing" Target="../diagrams/drawing16.xml"/><Relationship Id="rId3" Type="http://schemas.openxmlformats.org/officeDocument/2006/relationships/diagramLayout" Target="../diagrams/layout12.xml"/><Relationship Id="rId21" Type="http://schemas.microsoft.com/office/2007/relationships/diagramDrawing" Target="../diagrams/drawing15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diagramData" Target="../diagrams/data15.xml"/><Relationship Id="rId25" Type="http://schemas.openxmlformats.org/officeDocument/2006/relationships/diagramColors" Target="../diagrams/colors16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20" Type="http://schemas.openxmlformats.org/officeDocument/2006/relationships/diagramColors" Target="../diagrams/colors15.xml"/><Relationship Id="rId29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24" Type="http://schemas.openxmlformats.org/officeDocument/2006/relationships/diagramQuickStyle" Target="../diagrams/quickStyle16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23" Type="http://schemas.openxmlformats.org/officeDocument/2006/relationships/diagramLayout" Target="../diagrams/layout16.xml"/><Relationship Id="rId28" Type="http://schemas.openxmlformats.org/officeDocument/2006/relationships/diagramLayout" Target="../diagrams/layout17.xml"/><Relationship Id="rId10" Type="http://schemas.openxmlformats.org/officeDocument/2006/relationships/diagramColors" Target="../diagrams/colors13.xml"/><Relationship Id="rId19" Type="http://schemas.openxmlformats.org/officeDocument/2006/relationships/diagramQuickStyle" Target="../diagrams/quickStyle15.xml"/><Relationship Id="rId31" Type="http://schemas.microsoft.com/office/2007/relationships/diagramDrawing" Target="../diagrams/drawing17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Relationship Id="rId22" Type="http://schemas.openxmlformats.org/officeDocument/2006/relationships/diagramData" Target="../diagrams/data16.xml"/><Relationship Id="rId27" Type="http://schemas.openxmlformats.org/officeDocument/2006/relationships/diagramData" Target="../diagrams/data17.xml"/><Relationship Id="rId30" Type="http://schemas.openxmlformats.org/officeDocument/2006/relationships/diagramColors" Target="../diagrams/colors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Layout" Target="../diagrams/layout18.xml"/><Relationship Id="rId7" Type="http://schemas.openxmlformats.org/officeDocument/2006/relationships/image" Target="../media/image52.jpg"/><Relationship Id="rId12" Type="http://schemas.microsoft.com/office/2007/relationships/diagramDrawing" Target="../diagrams/drawing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11" Type="http://schemas.openxmlformats.org/officeDocument/2006/relationships/diagramColors" Target="../diagrams/colors19.xml"/><Relationship Id="rId5" Type="http://schemas.openxmlformats.org/officeDocument/2006/relationships/diagramColors" Target="../diagrams/colors18.xml"/><Relationship Id="rId10" Type="http://schemas.openxmlformats.org/officeDocument/2006/relationships/diagramQuickStyle" Target="../diagrams/quickStyle19.xml"/><Relationship Id="rId4" Type="http://schemas.openxmlformats.org/officeDocument/2006/relationships/diagramQuickStyle" Target="../diagrams/quickStyle18.xml"/><Relationship Id="rId9" Type="http://schemas.openxmlformats.org/officeDocument/2006/relationships/diagramLayout" Target="../diagrams/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Layout" Target="../diagrams/layout22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17" Type="http://schemas.openxmlformats.org/officeDocument/2006/relationships/image" Target="../media/image34.jpg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hyperlink" Target="https://www.youtube.com/watch?v=AThDOAu6tQE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fif"/><Relationship Id="rId2" Type="http://schemas.openxmlformats.org/officeDocument/2006/relationships/hyperlink" Target="https://naturalhistory.si.edu/visit/virtual-tour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12" Type="http://schemas.openxmlformats.org/officeDocument/2006/relationships/image" Target="../media/image70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11" Type="http://schemas.openxmlformats.org/officeDocument/2006/relationships/image" Target="../media/image69.png"/><Relationship Id="rId5" Type="http://schemas.openxmlformats.org/officeDocument/2006/relationships/image" Target="../media/image63.jpeg"/><Relationship Id="rId10" Type="http://schemas.openxmlformats.org/officeDocument/2006/relationships/image" Target="../media/image68.png"/><Relationship Id="rId4" Type="http://schemas.openxmlformats.org/officeDocument/2006/relationships/image" Target="../media/image62.jpg"/><Relationship Id="rId9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12" Type="http://schemas.openxmlformats.org/officeDocument/2006/relationships/image" Target="../media/image75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11" Type="http://schemas.openxmlformats.org/officeDocument/2006/relationships/image" Target="../media/image74.png"/><Relationship Id="rId5" Type="http://schemas.openxmlformats.org/officeDocument/2006/relationships/image" Target="../media/image63.jpeg"/><Relationship Id="rId10" Type="http://schemas.openxmlformats.org/officeDocument/2006/relationships/image" Target="../media/image68.png"/><Relationship Id="rId4" Type="http://schemas.openxmlformats.org/officeDocument/2006/relationships/image" Target="../media/image62.jpg"/><Relationship Id="rId9" Type="http://schemas.openxmlformats.org/officeDocument/2006/relationships/image" Target="../media/image73.png"/><Relationship Id="rId1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13" Type="http://schemas.openxmlformats.org/officeDocument/2006/relationships/image" Target="../media/image15.jfif"/><Relationship Id="rId3" Type="http://schemas.openxmlformats.org/officeDocument/2006/relationships/image" Target="../media/image5.jfif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fif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fif"/><Relationship Id="rId9" Type="http://schemas.openxmlformats.org/officeDocument/2006/relationships/image" Target="../media/image11.jfif"/><Relationship Id="rId14" Type="http://schemas.openxmlformats.org/officeDocument/2006/relationships/image" Target="../media/image16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>
            <a:normAutofit/>
          </a:bodyPr>
          <a:lstStyle/>
          <a:p>
            <a:r>
              <a:rPr lang="el-GR" sz="8000" dirty="0" smtClean="0">
                <a:solidFill>
                  <a:schemeClr val="tx2">
                    <a:lumMod val="75000"/>
                  </a:schemeClr>
                </a:solidFill>
              </a:rPr>
              <a:t>ΔΕΙΝΟΣΑΥΡΟΙ</a:t>
            </a:r>
            <a:endParaRPr lang="el-GR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48880"/>
            <a:ext cx="4274454" cy="32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754552419"/>
              </p:ext>
            </p:extLst>
          </p:nvPr>
        </p:nvGraphicFramePr>
        <p:xfrm>
          <a:off x="107504" y="116632"/>
          <a:ext cx="4267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1405922166"/>
              </p:ext>
            </p:extLst>
          </p:nvPr>
        </p:nvGraphicFramePr>
        <p:xfrm>
          <a:off x="3563888" y="1369336"/>
          <a:ext cx="5517232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1675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3657571057"/>
              </p:ext>
            </p:extLst>
          </p:nvPr>
        </p:nvGraphicFramePr>
        <p:xfrm>
          <a:off x="179512" y="0"/>
          <a:ext cx="4920208" cy="492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1076471872"/>
              </p:ext>
            </p:extLst>
          </p:nvPr>
        </p:nvGraphicFramePr>
        <p:xfrm>
          <a:off x="4191380" y="3140968"/>
          <a:ext cx="4956043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79912" y="4759"/>
            <a:ext cx="5448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 smtClean="0"/>
              <a:t>Στον αέρα ζούσαν:</a:t>
            </a:r>
            <a:endParaRPr lang="el-GR" sz="5400" dirty="0"/>
          </a:p>
        </p:txBody>
      </p:sp>
    </p:spTree>
    <p:extLst>
      <p:ext uri="{BB962C8B-B14F-4D97-AF65-F5344CB8AC3E}">
        <p14:creationId xmlns:p14="http://schemas.microsoft.com/office/powerpoint/2010/main" val="2818658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3409665256"/>
              </p:ext>
            </p:extLst>
          </p:nvPr>
        </p:nvGraphicFramePr>
        <p:xfrm>
          <a:off x="96062" y="620688"/>
          <a:ext cx="4115898" cy="399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64484"/>
            <a:ext cx="6096000" cy="3253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3968189"/>
            <a:ext cx="3038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err="1" smtClean="0"/>
              <a:t>Ελασμόσαυρος</a:t>
            </a:r>
            <a:endParaRPr lang="el-GR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116983" y="260648"/>
            <a:ext cx="5027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 smtClean="0"/>
              <a:t>Στο νερό ζούσαν:</a:t>
            </a:r>
            <a:endParaRPr lang="el-GR" sz="5400" dirty="0"/>
          </a:p>
        </p:txBody>
      </p:sp>
    </p:spTree>
    <p:extLst>
      <p:ext uri="{BB962C8B-B14F-4D97-AF65-F5344CB8AC3E}">
        <p14:creationId xmlns:p14="http://schemas.microsoft.com/office/powerpoint/2010/main" val="69526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5468"/>
            <a:ext cx="748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Δεινόσαυροι που περπατούσαν σε 2 πόδια.</a:t>
            </a:r>
            <a:endParaRPr lang="el-GR" sz="32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3347864" cy="2417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81344"/>
            <a:ext cx="1805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/>
              <a:t>Α</a:t>
            </a:r>
            <a:r>
              <a:rPr lang="el-GR" sz="2400" b="1" dirty="0" err="1" smtClean="0"/>
              <a:t>λλόσαυρος</a:t>
            </a:r>
            <a:endParaRPr lang="el-GR" sz="2400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20" y="404664"/>
            <a:ext cx="3068960" cy="3068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7872" y="804618"/>
            <a:ext cx="212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/>
              <a:t>Γιγαντόσαυρος</a:t>
            </a:r>
            <a:endParaRPr lang="el-GR" sz="2400" b="1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90" y="4778674"/>
            <a:ext cx="3702610" cy="2082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67543" y="4409473"/>
            <a:ext cx="227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/>
              <a:t>Τυραννόσαυρος</a:t>
            </a:r>
            <a:endParaRPr lang="el-GR" sz="2400" b="1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6" y="4629323"/>
            <a:ext cx="3816424" cy="21371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396335"/>
            <a:ext cx="187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/>
              <a:t>Σ</a:t>
            </a:r>
            <a:r>
              <a:rPr lang="el-GR" sz="2400" b="1" dirty="0" err="1" smtClean="0"/>
              <a:t>πινόσαυρος</a:t>
            </a:r>
            <a:endParaRPr lang="el-GR" sz="2400" b="1" dirty="0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60" y="1613383"/>
            <a:ext cx="3068960" cy="30689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74437" y="1988839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/>
              <a:t>Δ</a:t>
            </a:r>
            <a:r>
              <a:rPr lang="el-GR" sz="2400" b="1" dirty="0" err="1" smtClean="0"/>
              <a:t>ιλοφόσαυρος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318358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488" y="0"/>
            <a:ext cx="8619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Δεινόσαυροι που περπατούσαν στα 4 πόδια.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3" y="753596"/>
            <a:ext cx="3590427" cy="259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" y="415498"/>
            <a:ext cx="1981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/>
              <a:t>Τρικεράτοπας</a:t>
            </a:r>
            <a:endParaRPr lang="el-GR" sz="2400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2" y="548680"/>
            <a:ext cx="3312368" cy="2484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1364" y="753596"/>
            <a:ext cx="2446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/>
              <a:t>Αργεντινόσαυρος</a:t>
            </a:r>
            <a:endParaRPr lang="el-GR" sz="2400" b="1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581128"/>
            <a:ext cx="3535848" cy="2276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408" y="4174263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/>
              <a:t>Βραχιόσαυρος</a:t>
            </a:r>
            <a:endParaRPr lang="el-GR" sz="2400" b="1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94" y="4504549"/>
            <a:ext cx="4979386" cy="23645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24744" y="6396335"/>
            <a:ext cx="2100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/>
              <a:t>Αγκυλόσαυρος</a:t>
            </a:r>
            <a:endParaRPr lang="el-GR" sz="2400" b="1" dirty="0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41397"/>
            <a:ext cx="3416030" cy="23946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52424" y="1975239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/>
              <a:t>Στεγόσαυρος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406605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84" y="764704"/>
            <a:ext cx="89757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Οι δεινόσαυροι ήταν ωοτόκοι δηλαδή γεννούσαν αυγά. Μ</a:t>
            </a:r>
            <a:r>
              <a:rPr lang="el-GR" dirty="0"/>
              <a:t>ά</a:t>
            </a:r>
            <a:r>
              <a:rPr lang="el-GR" dirty="0" smtClean="0"/>
              <a:t>λιστα γεννούσαν πολλά αυγά. </a:t>
            </a:r>
          </a:p>
          <a:p>
            <a:r>
              <a:rPr lang="el-GR" dirty="0" smtClean="0"/>
              <a:t>Μπορείς να φανταστείς γιατί γεννούσαν πολλά αυγά; </a:t>
            </a:r>
          </a:p>
          <a:p>
            <a:r>
              <a:rPr lang="el-GR" dirty="0" smtClean="0"/>
              <a:t>Μέσα στο αυγό μεγάλωνε ο μικρός δεινόσαυρος. Όταν μεγάλωνε αρκετά και έβγαινε από το </a:t>
            </a:r>
          </a:p>
          <a:p>
            <a:r>
              <a:rPr lang="el-GR" dirty="0"/>
              <a:t>α</a:t>
            </a:r>
            <a:r>
              <a:rPr lang="el-GR" dirty="0" smtClean="0"/>
              <a:t>υγό του, όπως τα κοτοπουλάκια.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06" y="2394522"/>
            <a:ext cx="6951878" cy="4017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22106"/>
            <a:ext cx="7841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Πως πολλαπλασιάζονταν οι δεινόσαυροι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975426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429000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04664"/>
            <a:ext cx="848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 δεινόσαυροι τοποθετούσαν τα αυγά  τους με διαφορετικούς τόπους στις φωλιές τους.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" y="1484784"/>
            <a:ext cx="4370573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92" y="1484784"/>
            <a:ext cx="4433991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6" y="4797152"/>
            <a:ext cx="3803848" cy="1645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70460"/>
            <a:ext cx="3888432" cy="2209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0976" y="822485"/>
            <a:ext cx="395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Τα </a:t>
            </a:r>
            <a:r>
              <a:rPr lang="el-GR" dirty="0" err="1" smtClean="0"/>
              <a:t>σαυρόποδα</a:t>
            </a:r>
            <a:r>
              <a:rPr lang="el-GR" dirty="0" smtClean="0"/>
              <a:t> έβαζαν τα αυγά τους σε </a:t>
            </a:r>
          </a:p>
          <a:p>
            <a:r>
              <a:rPr lang="el-GR" dirty="0"/>
              <a:t>τ</a:t>
            </a:r>
            <a:r>
              <a:rPr lang="el-GR" dirty="0" smtClean="0"/>
              <a:t>οξοειδή διάταξη.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4579992" y="782028"/>
            <a:ext cx="4353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Μικροί σαρκοφάγοι δεινόσαυροι έβαζαν τα </a:t>
            </a:r>
          </a:p>
          <a:p>
            <a:r>
              <a:rPr lang="el-GR" dirty="0"/>
              <a:t>α</a:t>
            </a:r>
            <a:r>
              <a:rPr lang="el-GR" dirty="0" smtClean="0"/>
              <a:t>υγά τους σε δυάδες.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433784" y="3537882"/>
            <a:ext cx="4832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Οι φυτοφάγοι δεινόσαυροι έβαζαν τα αυγά τους </a:t>
            </a:r>
          </a:p>
          <a:p>
            <a:r>
              <a:rPr lang="el-GR" dirty="0"/>
              <a:t>σ</a:t>
            </a:r>
            <a:r>
              <a:rPr lang="el-GR" dirty="0" smtClean="0"/>
              <a:t>ε σπειροειδή διάταξη.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49216" y="3206700"/>
            <a:ext cx="4292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Έχουν βρεθεί και φωλιές που δεν ξέρουμε</a:t>
            </a:r>
          </a:p>
          <a:p>
            <a:r>
              <a:rPr lang="el-GR" dirty="0" smtClean="0"/>
              <a:t> σε ποιους δεινόσαυρους ανήκαν. Εκεί τα </a:t>
            </a:r>
          </a:p>
          <a:p>
            <a:r>
              <a:rPr lang="el-GR" dirty="0"/>
              <a:t>α</a:t>
            </a:r>
            <a:r>
              <a:rPr lang="el-GR" dirty="0" smtClean="0"/>
              <a:t>υγά ήταν σε διάταξη φύρδην </a:t>
            </a:r>
            <a:r>
              <a:rPr lang="el-GR" dirty="0" err="1" smtClean="0"/>
              <a:t>μείγδην</a:t>
            </a:r>
            <a:r>
              <a:rPr lang="el-GR" dirty="0" smtClean="0"/>
              <a:t> δηλ.</a:t>
            </a:r>
          </a:p>
          <a:p>
            <a:r>
              <a:rPr lang="el-GR" dirty="0"/>
              <a:t>α</a:t>
            </a:r>
            <a:r>
              <a:rPr lang="el-GR" dirty="0" smtClean="0"/>
              <a:t>νακατεμένα.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3415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449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 ποιό γεωμετρικό στερεό μοιάζει το αυγό; </a:t>
            </a:r>
            <a:endParaRPr lang="el-GR" dirty="0"/>
          </a:p>
        </p:txBody>
      </p:sp>
      <p:graphicFrame>
        <p:nvGraphicFramePr>
          <p:cNvPr id="14" name="Διάγραμμα 13"/>
          <p:cNvGraphicFramePr/>
          <p:nvPr>
            <p:extLst>
              <p:ext uri="{D42A27DB-BD31-4B8C-83A1-F6EECF244321}">
                <p14:modId xmlns:p14="http://schemas.microsoft.com/office/powerpoint/2010/main" val="1047903253"/>
              </p:ext>
            </p:extLst>
          </p:nvPr>
        </p:nvGraphicFramePr>
        <p:xfrm>
          <a:off x="683568" y="1340768"/>
          <a:ext cx="1728192" cy="205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Διάγραμμα 10"/>
          <p:cNvGraphicFramePr/>
          <p:nvPr>
            <p:extLst>
              <p:ext uri="{D42A27DB-BD31-4B8C-83A1-F6EECF244321}">
                <p14:modId xmlns:p14="http://schemas.microsoft.com/office/powerpoint/2010/main" val="3651230711"/>
              </p:ext>
            </p:extLst>
          </p:nvPr>
        </p:nvGraphicFramePr>
        <p:xfrm>
          <a:off x="3203848" y="1134036"/>
          <a:ext cx="1944216" cy="2222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Διάγραμμα 9"/>
          <p:cNvGraphicFramePr/>
          <p:nvPr>
            <p:extLst>
              <p:ext uri="{D42A27DB-BD31-4B8C-83A1-F6EECF244321}">
                <p14:modId xmlns:p14="http://schemas.microsoft.com/office/powerpoint/2010/main" val="1048953992"/>
              </p:ext>
            </p:extLst>
          </p:nvPr>
        </p:nvGraphicFramePr>
        <p:xfrm>
          <a:off x="6372200" y="1712959"/>
          <a:ext cx="1584176" cy="1684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Διάγραμμα 12"/>
          <p:cNvGraphicFramePr/>
          <p:nvPr>
            <p:extLst>
              <p:ext uri="{D42A27DB-BD31-4B8C-83A1-F6EECF244321}">
                <p14:modId xmlns:p14="http://schemas.microsoft.com/office/powerpoint/2010/main" val="1307392961"/>
              </p:ext>
            </p:extLst>
          </p:nvPr>
        </p:nvGraphicFramePr>
        <p:xfrm>
          <a:off x="892744" y="3717032"/>
          <a:ext cx="1559034" cy="223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Διάγραμμα 11"/>
          <p:cNvGraphicFramePr/>
          <p:nvPr>
            <p:extLst>
              <p:ext uri="{D42A27DB-BD31-4B8C-83A1-F6EECF244321}">
                <p14:modId xmlns:p14="http://schemas.microsoft.com/office/powerpoint/2010/main" val="3415621869"/>
              </p:ext>
            </p:extLst>
          </p:nvPr>
        </p:nvGraphicFramePr>
        <p:xfrm>
          <a:off x="3779912" y="4005064"/>
          <a:ext cx="1498456" cy="2268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" name="Διάγραμμα 8"/>
          <p:cNvGraphicFramePr/>
          <p:nvPr>
            <p:extLst>
              <p:ext uri="{D42A27DB-BD31-4B8C-83A1-F6EECF244321}">
                <p14:modId xmlns:p14="http://schemas.microsoft.com/office/powerpoint/2010/main" val="784843191"/>
              </p:ext>
            </p:extLst>
          </p:nvPr>
        </p:nvGraphicFramePr>
        <p:xfrm>
          <a:off x="6499325" y="3966591"/>
          <a:ext cx="1241027" cy="1939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367806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0"/>
            <a:ext cx="5934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Τι έτρωγαν οι δεινόσαυροι</a:t>
            </a:r>
            <a:endParaRPr lang="el-GR" sz="4000" b="1" dirty="0"/>
          </a:p>
        </p:txBody>
      </p:sp>
      <p:graphicFrame>
        <p:nvGraphicFramePr>
          <p:cNvPr id="7" name="Διάγραμμα 6"/>
          <p:cNvGraphicFramePr/>
          <p:nvPr>
            <p:extLst>
              <p:ext uri="{D42A27DB-BD31-4B8C-83A1-F6EECF244321}">
                <p14:modId xmlns:p14="http://schemas.microsoft.com/office/powerpoint/2010/main" val="3746493814"/>
              </p:ext>
            </p:extLst>
          </p:nvPr>
        </p:nvGraphicFramePr>
        <p:xfrm>
          <a:off x="45050" y="1340768"/>
          <a:ext cx="291632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98" y="1772816"/>
            <a:ext cx="3237502" cy="4316669"/>
          </a:xfrm>
          <a:prstGeom prst="rect">
            <a:avLst/>
          </a:prstGeom>
        </p:spPr>
      </p:pic>
      <p:graphicFrame>
        <p:nvGraphicFramePr>
          <p:cNvPr id="8" name="Διάγραμμα 7"/>
          <p:cNvGraphicFramePr/>
          <p:nvPr>
            <p:extLst>
              <p:ext uri="{D42A27DB-BD31-4B8C-83A1-F6EECF244321}">
                <p14:modId xmlns:p14="http://schemas.microsoft.com/office/powerpoint/2010/main" val="2830285861"/>
              </p:ext>
            </p:extLst>
          </p:nvPr>
        </p:nvGraphicFramePr>
        <p:xfrm>
          <a:off x="107504" y="4149079"/>
          <a:ext cx="3672408" cy="2372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60232" y="602128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φυτά</a:t>
            </a:r>
            <a:endParaRPr lang="el-GR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170" y="459286"/>
            <a:ext cx="3755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 smtClean="0">
                <a:solidFill>
                  <a:schemeClr val="accent6">
                    <a:lumMod val="75000"/>
                  </a:schemeClr>
                </a:solidFill>
              </a:rPr>
              <a:t>Σαρκοφάγοι</a:t>
            </a:r>
            <a:endParaRPr lang="el-GR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7042" y="767487"/>
            <a:ext cx="2917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>
                <a:solidFill>
                  <a:srgbClr val="00B050"/>
                </a:solidFill>
              </a:rPr>
              <a:t>Φυτοφάγοι</a:t>
            </a:r>
            <a:endParaRPr lang="el-GR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05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16632"/>
            <a:ext cx="4022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 smtClean="0">
                <a:solidFill>
                  <a:srgbClr val="C00000"/>
                </a:solidFill>
              </a:rPr>
              <a:t>Σαρκοφάγοι</a:t>
            </a:r>
            <a:endParaRPr lang="el-GR" sz="4800" dirty="0">
              <a:solidFill>
                <a:srgbClr val="C00000"/>
              </a:solidFill>
            </a:endParaRP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2478549170"/>
              </p:ext>
            </p:extLst>
          </p:nvPr>
        </p:nvGraphicFramePr>
        <p:xfrm>
          <a:off x="-33112" y="1340768"/>
          <a:ext cx="3474925" cy="2508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2495074640"/>
              </p:ext>
            </p:extLst>
          </p:nvPr>
        </p:nvGraphicFramePr>
        <p:xfrm>
          <a:off x="4612220" y="519538"/>
          <a:ext cx="3501008" cy="35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Διάγραμμα 7"/>
          <p:cNvGraphicFramePr/>
          <p:nvPr>
            <p:extLst>
              <p:ext uri="{D42A27DB-BD31-4B8C-83A1-F6EECF244321}">
                <p14:modId xmlns:p14="http://schemas.microsoft.com/office/powerpoint/2010/main" val="1220411063"/>
              </p:ext>
            </p:extLst>
          </p:nvPr>
        </p:nvGraphicFramePr>
        <p:xfrm>
          <a:off x="83232" y="4077072"/>
          <a:ext cx="4513039" cy="253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9" name="Εικόνα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12" y="3645024"/>
            <a:ext cx="4762500" cy="2667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9992" y="6273225"/>
            <a:ext cx="252028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l-GR" sz="3200" dirty="0" err="1">
                <a:solidFill>
                  <a:schemeClr val="bg1"/>
                </a:solidFill>
              </a:rPr>
              <a:t>σ</a:t>
            </a:r>
            <a:r>
              <a:rPr lang="el-GR" sz="3200" dirty="0" err="1" smtClean="0">
                <a:solidFill>
                  <a:schemeClr val="bg1"/>
                </a:solidFill>
              </a:rPr>
              <a:t>πινόσαυρος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7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5514"/>
            <a:ext cx="6698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Οι δεινόσαυροι ήταν ζώα που έζησαν πριν από εκατομμύρια χρόνια. </a:t>
            </a:r>
          </a:p>
          <a:p>
            <a:pPr algn="ctr"/>
            <a:r>
              <a:rPr lang="el-GR" dirty="0" smtClean="0"/>
              <a:t>Τώρα βρίσκουμε μόνο τα απολιθώματά τους.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809750"/>
            <a:ext cx="6286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07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4105"/>
            <a:ext cx="3419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 smtClean="0">
                <a:solidFill>
                  <a:srgbClr val="00B050"/>
                </a:solidFill>
              </a:rPr>
              <a:t>Φυτοφάγοι</a:t>
            </a:r>
            <a:endParaRPr lang="el-GR" sz="5400" dirty="0">
              <a:solidFill>
                <a:srgbClr val="00B05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44" y="1148787"/>
            <a:ext cx="3774127" cy="2724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2385" y="594934"/>
            <a:ext cx="2802177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3600" dirty="0" err="1" smtClean="0"/>
              <a:t>Τρικεράτοπας</a:t>
            </a:r>
            <a:endParaRPr lang="el-GR" sz="36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00801"/>
            <a:ext cx="3810744" cy="2858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986618"/>
            <a:ext cx="348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err="1" smtClean="0"/>
              <a:t>Αργεντινόσαυρος</a:t>
            </a:r>
            <a:endParaRPr lang="el-GR" sz="36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" y="3965661"/>
            <a:ext cx="4399355" cy="2832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3983965"/>
            <a:ext cx="2925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err="1" smtClean="0"/>
              <a:t>Βραχιόσαυρος</a:t>
            </a:r>
            <a:endParaRPr lang="el-GR" sz="3600"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93" y="4307130"/>
            <a:ext cx="4608944" cy="25244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6016" y="3897922"/>
            <a:ext cx="2661306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l-GR" sz="3600" dirty="0" err="1" smtClean="0"/>
              <a:t>Στεγόσαυρος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321856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6848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Παρατήρησε τους σαρκοφάγους και τους φυτοφάγους δεινόσαυρους. </a:t>
            </a:r>
          </a:p>
          <a:p>
            <a:r>
              <a:rPr lang="el-GR" dirty="0" smtClean="0"/>
              <a:t>Ποιες διαφορές βλέπεις;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57" y="906979"/>
            <a:ext cx="5914943" cy="331236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" y="3297067"/>
            <a:ext cx="4932040" cy="35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21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8716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Κάποια στιγμή ένας μεγάλος αστεροειδής προσέκρουσε στη γη. Αυτό άλλαξε πολύ τη ζωή </a:t>
            </a:r>
          </a:p>
          <a:p>
            <a:r>
              <a:rPr lang="el-GR" dirty="0"/>
              <a:t>π</a:t>
            </a:r>
            <a:r>
              <a:rPr lang="el-GR" dirty="0" smtClean="0"/>
              <a:t>άνω σε αυτή. Οι δεινόσαυροι δεν μπόρεσαν να αντέξουν και εξαφανίστηκαν.</a:t>
            </a:r>
          </a:p>
          <a:p>
            <a:r>
              <a:rPr lang="en-US" dirty="0" smtClean="0">
                <a:hlinkClick r:id="rId2"/>
              </a:rPr>
              <a:t>https://www.youtube.com/watch?v=AThDOAu6tQE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488832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47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96752"/>
            <a:ext cx="5570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Θέλεις να δεις και εσύ ένα μουσείο με φυσικής ιστορίας;</a:t>
            </a:r>
          </a:p>
          <a:p>
            <a:r>
              <a:rPr lang="el-GR" dirty="0"/>
              <a:t> </a:t>
            </a:r>
            <a:r>
              <a:rPr lang="el-GR" dirty="0" smtClean="0"/>
              <a:t>Πάτα τον  </a:t>
            </a:r>
            <a:r>
              <a:rPr lang="el-GR" dirty="0" err="1" smtClean="0"/>
              <a:t>υπερσύνδεσμο</a:t>
            </a:r>
            <a:r>
              <a:rPr lang="el-GR" dirty="0" smtClean="0"/>
              <a:t> </a:t>
            </a:r>
          </a:p>
          <a:p>
            <a:r>
              <a:rPr lang="en-US" dirty="0" smtClean="0">
                <a:hlinkClick r:id="rId2"/>
              </a:rPr>
              <a:t>https://naturalhistory.si.edu/visit/virtual-tour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29" y="2788920"/>
            <a:ext cx="5621767" cy="314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77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" y="2736337"/>
            <a:ext cx="1593629" cy="98069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92204"/>
            <a:ext cx="1604432" cy="97238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49" y="1246951"/>
            <a:ext cx="1722120" cy="12192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3" y="1566954"/>
            <a:ext cx="1140168" cy="103651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80991"/>
            <a:ext cx="1535298" cy="117088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87" y="5301208"/>
            <a:ext cx="1235234" cy="1320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" y="4134552"/>
            <a:ext cx="1570472" cy="95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62202"/>
            <a:ext cx="887096" cy="94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3" y="5229200"/>
            <a:ext cx="17256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470" y="1504579"/>
            <a:ext cx="1562554" cy="96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93" y="1363289"/>
            <a:ext cx="1763193" cy="134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83" y="192203"/>
            <a:ext cx="1069621" cy="97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31" y="5301208"/>
            <a:ext cx="1261911" cy="1147192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237216"/>
            <a:ext cx="1763193" cy="134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37216"/>
            <a:ext cx="1722120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201" y="6488668"/>
            <a:ext cx="869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Μέτρα και πες πόσοι δεινόσαυροι είναι σε κάθε σειρά. Αν μπορείς γράψε το σε ένα χαρτί.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6625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37" y="1113466"/>
            <a:ext cx="922400" cy="56763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92204"/>
            <a:ext cx="1112953" cy="67451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43" y="146348"/>
            <a:ext cx="1178562" cy="83438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" y="1083150"/>
            <a:ext cx="767648" cy="69786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35" y="1282097"/>
            <a:ext cx="959796" cy="73198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35" y="339060"/>
            <a:ext cx="822428" cy="8792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00" y="180976"/>
            <a:ext cx="1131302" cy="68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87108"/>
            <a:ext cx="718286" cy="76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77" y="75638"/>
            <a:ext cx="1381113" cy="97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80" y="1113466"/>
            <a:ext cx="1035498" cy="63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75771"/>
            <a:ext cx="1100285" cy="83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29" y="980728"/>
            <a:ext cx="741970" cy="6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28" y="980728"/>
            <a:ext cx="763285" cy="693896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312" y="1113466"/>
            <a:ext cx="1096308" cy="83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122"/>
            <a:ext cx="1139647" cy="806830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45928" y="4797152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60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00" y="393839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b="1" dirty="0" smtClean="0"/>
              <a:t>5</a:t>
            </a:r>
            <a:endParaRPr lang="el-GR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200" y="558924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b="1" dirty="0" smtClean="0"/>
              <a:t>2</a:t>
            </a:r>
            <a:endParaRPr lang="el-GR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160" y="306630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b="1" dirty="0" smtClean="0"/>
              <a:t>1</a:t>
            </a:r>
            <a:endParaRPr lang="el-GR" sz="6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200" y="218749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b="1" dirty="0" smtClean="0"/>
              <a:t>4</a:t>
            </a:r>
            <a:endParaRPr lang="el-GR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43462" y="6490908"/>
            <a:ext cx="7051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Βάλε δίπλα σε κάθε αριθμό τόσους δεινοσαύρους όσους λέει </a:t>
            </a:r>
            <a:r>
              <a:rPr lang="el-GR" smtClean="0"/>
              <a:t>ο αριθμός.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971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77052"/>
            <a:ext cx="6264696" cy="4782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3266" y="692696"/>
            <a:ext cx="6057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Τα απολιθώματα τα βρίσκουν μέσα στη γη οι παλαιοντολόγοι.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989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0"/>
            <a:ext cx="5794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Εργαλεία Παλαιοντολόγων</a:t>
            </a:r>
            <a:endParaRPr lang="el-GR" sz="40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2" y="1761794"/>
            <a:ext cx="1600200" cy="16002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1714500" cy="17145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2" y="4855468"/>
            <a:ext cx="1714500" cy="17145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74" y="1761794"/>
            <a:ext cx="1592047" cy="157214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6" y="3140968"/>
            <a:ext cx="1714500" cy="17145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17094"/>
            <a:ext cx="1250474" cy="2569468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36" y="1504192"/>
            <a:ext cx="1714500" cy="171450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33" y="1662688"/>
            <a:ext cx="1981200" cy="147828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18692"/>
            <a:ext cx="1615440" cy="164592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094012"/>
            <a:ext cx="1356360" cy="169164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090964"/>
            <a:ext cx="1584960" cy="150876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783" y="3376464"/>
            <a:ext cx="1714500" cy="17145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69" y="4882900"/>
            <a:ext cx="1691640" cy="1729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7504" y="657562"/>
            <a:ext cx="9208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Παρακάτω υπάρχουν εργαλεία παλαιοντολόγου. Μπορείς να βρεις ποιο είναι  το κάθε ένα;</a:t>
            </a:r>
          </a:p>
          <a:p>
            <a:r>
              <a:rPr lang="el-GR" dirty="0" smtClean="0"/>
              <a:t>Αξίνα, κουβάς, σφυράκι, πινέλα, κόσκινο, μεγεθυντικός φακός, τρυπάνι, σταγονόμετρο, καπέλο,</a:t>
            </a:r>
          </a:p>
          <a:p>
            <a:r>
              <a:rPr lang="el-GR" dirty="0"/>
              <a:t>φ</a:t>
            </a:r>
            <a:r>
              <a:rPr lang="el-GR" dirty="0" smtClean="0"/>
              <a:t>τυαράκι, γύψος, γάντια, σκαρπέλο.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146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51560"/>
            <a:ext cx="6858000" cy="4754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607" y="182122"/>
            <a:ext cx="914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 ξετυλίγαμε την ιστορία της γης θα βλέπαμε ότι οι δεινόσαυροι έζησαν πριν εκατομμύρια χρόνια. Τότε δεν ζούσαν άνθρωποι.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59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4706"/>
            <a:ext cx="4907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Υπήρχαν μικροί και μεγάλοι δεινόσαυροι.</a:t>
            </a:r>
          </a:p>
          <a:p>
            <a:r>
              <a:rPr lang="el-GR" dirty="0" smtClean="0"/>
              <a:t>Βλέπουμε έναν άνθρωπο δίπλα σε δεινοσαύρους </a:t>
            </a:r>
          </a:p>
          <a:p>
            <a:r>
              <a:rPr lang="el-GR" dirty="0" smtClean="0"/>
              <a:t>και συγκρίνουμε.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" y="2924944"/>
            <a:ext cx="6979237" cy="388843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44" y="0"/>
            <a:ext cx="318195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0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188640"/>
            <a:ext cx="372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Ας μάθουμε κάποιους δεινόσαυρους:</a:t>
            </a:r>
            <a:endParaRPr lang="el-GR" dirty="0"/>
          </a:p>
        </p:txBody>
      </p:sp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4164802533"/>
              </p:ext>
            </p:extLst>
          </p:nvPr>
        </p:nvGraphicFramePr>
        <p:xfrm>
          <a:off x="0" y="163520"/>
          <a:ext cx="4970937" cy="358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Διάγραμμα 7"/>
          <p:cNvGraphicFramePr/>
          <p:nvPr>
            <p:extLst>
              <p:ext uri="{D42A27DB-BD31-4B8C-83A1-F6EECF244321}">
                <p14:modId xmlns:p14="http://schemas.microsoft.com/office/powerpoint/2010/main" val="1140141285"/>
              </p:ext>
            </p:extLst>
          </p:nvPr>
        </p:nvGraphicFramePr>
        <p:xfrm>
          <a:off x="3851920" y="3942458"/>
          <a:ext cx="5297757" cy="297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5286" y="908720"/>
            <a:ext cx="5590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 smtClean="0"/>
              <a:t>Στη στεριά ζούσαν:</a:t>
            </a:r>
            <a:endParaRPr lang="el-GR" sz="5400" dirty="0"/>
          </a:p>
        </p:txBody>
      </p:sp>
    </p:spTree>
    <p:extLst>
      <p:ext uri="{BB962C8B-B14F-4D97-AF65-F5344CB8AC3E}">
        <p14:creationId xmlns:p14="http://schemas.microsoft.com/office/powerpoint/2010/main" val="294610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3766925674"/>
              </p:ext>
            </p:extLst>
          </p:nvPr>
        </p:nvGraphicFramePr>
        <p:xfrm>
          <a:off x="179512" y="11448"/>
          <a:ext cx="3861048" cy="38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3871889665"/>
              </p:ext>
            </p:extLst>
          </p:nvPr>
        </p:nvGraphicFramePr>
        <p:xfrm>
          <a:off x="3674392" y="2780928"/>
          <a:ext cx="5469607" cy="3949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77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1031394883"/>
              </p:ext>
            </p:extLst>
          </p:nvPr>
        </p:nvGraphicFramePr>
        <p:xfrm>
          <a:off x="13704" y="29720"/>
          <a:ext cx="50292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219394415"/>
              </p:ext>
            </p:extLst>
          </p:nvPr>
        </p:nvGraphicFramePr>
        <p:xfrm>
          <a:off x="4418856" y="2155704"/>
          <a:ext cx="4725144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7177637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408</Words>
  <Application>Microsoft Office PowerPoint</Application>
  <PresentationFormat>Προβολή στην οθόνη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ΔΕΙΝΟΣΑΥΡΟΙ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ΔΕΙΝΟΣΑΥΡΟΙ</dc:title>
  <dc:creator>user</dc:creator>
  <cp:lastModifiedBy>user</cp:lastModifiedBy>
  <cp:revision>30</cp:revision>
  <dcterms:created xsi:type="dcterms:W3CDTF">2021-02-09T06:50:28Z</dcterms:created>
  <dcterms:modified xsi:type="dcterms:W3CDTF">2021-02-14T20:28:57Z</dcterms:modified>
</cp:coreProperties>
</file>