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898" y="28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802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550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270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535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74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071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614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037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810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334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611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4246D-1011-4AC7-8A52-555228147D90}" type="datetimeFigureOut">
              <a:rPr lang="el-GR" smtClean="0"/>
              <a:t>23/2/2021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AEA7-958A-4A60-9424-B72F896D319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541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6.jpeg"/><Relationship Id="rId7" Type="http://schemas.openxmlformats.org/officeDocument/2006/relationships/image" Target="../media/image58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10" Type="http://schemas.openxmlformats.org/officeDocument/2006/relationships/image" Target="../media/image60.jpeg"/><Relationship Id="rId4" Type="http://schemas.openxmlformats.org/officeDocument/2006/relationships/image" Target="../media/image55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2.jfif"/><Relationship Id="rId7" Type="http://schemas.openxmlformats.org/officeDocument/2006/relationships/image" Target="../media/image1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.jpeg"/><Relationship Id="rId7" Type="http://schemas.openxmlformats.org/officeDocument/2006/relationships/image" Target="../media/image36.jf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28.jpeg"/><Relationship Id="rId10" Type="http://schemas.openxmlformats.org/officeDocument/2006/relationships/image" Target="../media/image38.jpeg"/><Relationship Id="rId4" Type="http://schemas.openxmlformats.org/officeDocument/2006/relationships/image" Target="../media/image34.jp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jpg"/><Relationship Id="rId7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1.jpeg"/><Relationship Id="rId10" Type="http://schemas.openxmlformats.org/officeDocument/2006/relationships/image" Target="../media/image45.jpg"/><Relationship Id="rId4" Type="http://schemas.openxmlformats.org/officeDocument/2006/relationships/image" Target="../media/image41.jpe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fif"/><Relationship Id="rId7" Type="http://schemas.openxmlformats.org/officeDocument/2006/relationships/image" Target="../media/image51.jpe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fif"/><Relationship Id="rId5" Type="http://schemas.openxmlformats.org/officeDocument/2006/relationships/image" Target="../media/image49.jpg"/><Relationship Id="rId4" Type="http://schemas.openxmlformats.org/officeDocument/2006/relationships/image" Target="../media/image48.jfif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/>
          <a:lstStyle/>
          <a:p>
            <a:r>
              <a:rPr lang="el-GR" dirty="0" smtClean="0"/>
              <a:t>Ζώα της αυλής- αγροκτήματος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068960"/>
            <a:ext cx="4171528" cy="33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17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- Θέση περιεχομένου" descr="ΑΡΝΑΚΙΑ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3456" y="374946"/>
            <a:ext cx="2051720" cy="1805537"/>
          </a:xfrm>
          <a:prstGeom prst="rect">
            <a:avLst/>
          </a:prstGeom>
        </p:spPr>
      </p:pic>
      <p:pic>
        <p:nvPicPr>
          <p:cNvPr id="3" name="3 - Θέση περιεχομένου" descr="Chicken_-_melbourne_show_2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479" y="2600466"/>
            <a:ext cx="2915666" cy="1944216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3 - Θέση περιεχομένου" descr="kitt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804" y="4792588"/>
            <a:ext cx="2725196" cy="2065412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88" y="5065554"/>
            <a:ext cx="3116533" cy="175194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8" y="391836"/>
            <a:ext cx="2691731" cy="179801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88" y="391837"/>
            <a:ext cx="2664296" cy="177175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0" y="5065554"/>
            <a:ext cx="3002896" cy="1689129"/>
          </a:xfrm>
          <a:prstGeom prst="rect">
            <a:avLst/>
          </a:prstGeom>
        </p:spPr>
      </p:pic>
      <p:pic>
        <p:nvPicPr>
          <p:cNvPr id="9" name="3 - Θέση περιεχομένου" descr="kotamenei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510761"/>
            <a:ext cx="2748769" cy="205880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3 - Θέση περιεχομένου" descr="Chick0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8194" y="2510761"/>
            <a:ext cx="2342244" cy="201007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91545" y="22505"/>
            <a:ext cx="78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κριάρι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3850990" y="0"/>
            <a:ext cx="119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προβατίνα</a:t>
            </a:r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7509029" y="49755"/>
            <a:ext cx="83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αρνάκι</a:t>
            </a:r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363690" y="2163594"/>
            <a:ext cx="202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Κόκορας ή πετεινός</a:t>
            </a:r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3921667" y="2231134"/>
            <a:ext cx="62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κότα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6586114" y="2137896"/>
            <a:ext cx="27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</a:t>
            </a:r>
            <a:r>
              <a:rPr lang="el-GR" dirty="0" smtClean="0"/>
              <a:t>οτόπουλο ή κλωσσόπουλο</a:t>
            </a:r>
            <a:endParaRPr lang="el-GR" dirty="0"/>
          </a:p>
        </p:txBody>
      </p:sp>
      <p:sp>
        <p:nvSpPr>
          <p:cNvPr id="17" name="TextBox 16"/>
          <p:cNvSpPr txBox="1"/>
          <p:nvPr/>
        </p:nvSpPr>
        <p:spPr>
          <a:xfrm>
            <a:off x="775835" y="4696222"/>
            <a:ext cx="723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γάτος</a:t>
            </a:r>
            <a:endParaRPr lang="el-GR" dirty="0"/>
          </a:p>
        </p:txBody>
      </p:sp>
      <p:sp>
        <p:nvSpPr>
          <p:cNvPr id="18" name="TextBox 17"/>
          <p:cNvSpPr txBox="1"/>
          <p:nvPr/>
        </p:nvSpPr>
        <p:spPr>
          <a:xfrm>
            <a:off x="3906214" y="4607922"/>
            <a:ext cx="63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γάτα</a:t>
            </a:r>
            <a:endParaRPr lang="el-GR" dirty="0"/>
          </a:p>
        </p:txBody>
      </p:sp>
      <p:sp>
        <p:nvSpPr>
          <p:cNvPr id="19" name="TextBox 18"/>
          <p:cNvSpPr txBox="1"/>
          <p:nvPr/>
        </p:nvSpPr>
        <p:spPr>
          <a:xfrm>
            <a:off x="7120942" y="4607922"/>
            <a:ext cx="80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γατάκι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303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758"/>
            <a:ext cx="8015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/>
              <a:t>Κάποια άλλα ζώα μας βοηθούν</a:t>
            </a:r>
            <a:endParaRPr lang="el-GR" sz="48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" y="764705"/>
            <a:ext cx="2557338" cy="160011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764705"/>
            <a:ext cx="2049780" cy="1424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6173" y="3140968"/>
            <a:ext cx="505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Μπορείς να σκεφτείς εσύ τι άλλο μας προσφέρουν;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" y="4335943"/>
            <a:ext cx="2613778" cy="146932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86" y="4392016"/>
            <a:ext cx="2415946" cy="1599748"/>
          </a:xfrm>
          <a:prstGeom prst="rect">
            <a:avLst/>
          </a:prstGeom>
        </p:spPr>
      </p:pic>
      <p:pic>
        <p:nvPicPr>
          <p:cNvPr id="9" name="3 - Θέση περιεχομένου" descr="canary_border_fancy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458" y="4437112"/>
            <a:ext cx="1646516" cy="154960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3 - Θέση περιεχομένου" descr="Juancito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5" y="831755"/>
            <a:ext cx="2124017" cy="2174536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3 - Θέση περιεχομένου" descr="90361-bigstockphoto_White_Dove_In_Flight__97640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9793" y="4428111"/>
            <a:ext cx="1912203" cy="1529763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927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5231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Ποια ζώα γνωρίζεις από αυτά;</a:t>
            </a:r>
            <a:endParaRPr lang="el-GR" sz="3200" dirty="0"/>
          </a:p>
        </p:txBody>
      </p:sp>
      <p:pic>
        <p:nvPicPr>
          <p:cNvPr id="1026" name="Picture 2" descr="gobb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92" y="1051858"/>
            <a:ext cx="20574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014599"/>
            <a:ext cx="24003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logoooooooo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48" y="2828920"/>
            <a:ext cx="2514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Black_white_cat_on_f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8" y="2811760"/>
            <a:ext cx="2400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world_c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64" y="1024871"/>
            <a:ext cx="25146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sheep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52427"/>
            <a:ext cx="25146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pwleitai_gaidaros_thylikos_22186478_1_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7612"/>
            <a:ext cx="25146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y1pL0NgfcoQ5LlpHt5XlcIlRYVYlk9IrDEzlWOi7LnmTTTDfSkbSggiv38MSM69e-WNN-OBaBQsyJJK14bIJH8FM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32" y="2806028"/>
            <a:ext cx="25146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p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01192"/>
            <a:ext cx="24003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039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o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7464"/>
            <a:ext cx="2400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- Θέση περιεχομένου" descr="214148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16" y="-2352"/>
            <a:ext cx="3697636" cy="249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3 - Θέση περιεχομένου" descr="Juancito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8475"/>
            <a:ext cx="2400300" cy="245739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3 - Θέση περιεχομένου" descr="horse-b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83988"/>
            <a:ext cx="2558188" cy="1915738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3 - Θέση περιεχομένου" descr="kotamene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2465864"/>
            <a:ext cx="3047527" cy="228257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3 - Θέση περιεχομένου" descr="Guinea_fow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827" y="2495679"/>
            <a:ext cx="3006725" cy="2262982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3 - Θέση περιεχομένου" descr="Kaczka-samiecChepry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931" y="4748441"/>
            <a:ext cx="2905458" cy="209933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3 - Θέση περιεχομένου" descr="Pagoni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3389" y="4410100"/>
            <a:ext cx="3021163" cy="2493646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3 - Θέση περιεχομένου" descr="1641109505_c7002f0b31_b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55" y="144900"/>
            <a:ext cx="2337045" cy="233704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112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- Θέση περιεχομένου" descr="canary_border_fancy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" y="22004"/>
            <a:ext cx="2854378" cy="2686373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3 - Θέση περιεχομένου" descr="Mute.swan.touchdown.ar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587" y="0"/>
            <a:ext cx="3657467" cy="270837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3 - Θέση περιεχομένου" descr="90361-bigstockphoto_White_Dove_In_Flight__9764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0" y="2675753"/>
            <a:ext cx="3426147" cy="2740918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3 - Θέση περιεχομένου" descr="Oie_blanche_05200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290" y="2675753"/>
            <a:ext cx="3654557" cy="2740918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919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11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Μπορείς να πεις ποια είναι η φωνή του κάθε ζώου και να πεις τι κάνει; </a:t>
            </a:r>
          </a:p>
          <a:p>
            <a:r>
              <a:rPr lang="el-GR" sz="2400" dirty="0" smtClean="0"/>
              <a:t>Π.χ. ο σκύλος φωνάζει </a:t>
            </a:r>
            <a:r>
              <a:rPr lang="el-GR" sz="2400" dirty="0" err="1" smtClean="0"/>
              <a:t>γαβ</a:t>
            </a:r>
            <a:r>
              <a:rPr lang="el-GR" sz="2400" dirty="0" smtClean="0"/>
              <a:t>-</a:t>
            </a:r>
            <a:r>
              <a:rPr lang="el-GR" sz="2400" dirty="0" err="1" smtClean="0"/>
              <a:t>γαβ</a:t>
            </a:r>
            <a:r>
              <a:rPr lang="el-GR" sz="2400" dirty="0" smtClean="0"/>
              <a:t> δηλαδή γαυγίζει.</a:t>
            </a:r>
            <a:endParaRPr lang="el-GR" sz="2400" dirty="0"/>
          </a:p>
        </p:txBody>
      </p:sp>
      <p:pic>
        <p:nvPicPr>
          <p:cNvPr id="3" name="3 - Θέση περιεχομένου" descr="epagneul breton a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618582"/>
            <a:ext cx="1157279" cy="960541"/>
          </a:xfrm>
          <a:prstGeom prst="rect">
            <a:avLst/>
          </a:prstGeom>
        </p:spPr>
      </p:pic>
      <p:pic>
        <p:nvPicPr>
          <p:cNvPr id="4" name="6 - Θέση περιεχομένου" descr="American_Shorthai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558" y="4221004"/>
            <a:ext cx="1878594" cy="250506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3 - Θέση περιεχομένου" descr="Chicken_-_melbourne_show_2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1" y="2808110"/>
            <a:ext cx="2740809" cy="182761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3 - Θέση περιεχομένου" descr="Donkey_in_Messi,_Vianno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092" y="836712"/>
            <a:ext cx="2650761" cy="1988071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3 - Θέση περιεχομένου" descr="10.Moriles_Caball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1092" y="2802280"/>
            <a:ext cx="2776962" cy="2082722"/>
          </a:xfrm>
          <a:prstGeom prst="rect">
            <a:avLst/>
          </a:prstGeom>
          <a:ln w="57150"/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3 - Θέση περιεχομένου" descr="Domestic_goat_kid_in_capewee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7039" y="4835949"/>
            <a:ext cx="3058865" cy="203992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3 - Θέση περιεχομένου" descr="cows_grazing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265" y="4751362"/>
            <a:ext cx="3443137" cy="2135291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3 - Θέση περιεχομένου" descr="pigs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722" y="1091051"/>
            <a:ext cx="3672408" cy="1785798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410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5919" y="260648"/>
            <a:ext cx="9203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Μπορείτε να μάθετε και να πείτε τον παρακάτω γλωσσοδέτη;</a:t>
            </a:r>
            <a:endParaRPr lang="el-GR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059832" y="1772816"/>
            <a:ext cx="35692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Το νεράκι γαργαρίζει</a:t>
            </a:r>
          </a:p>
          <a:p>
            <a:r>
              <a:rPr lang="el-GR" sz="2400" dirty="0"/>
              <a:t>κ</a:t>
            </a:r>
            <a:r>
              <a:rPr lang="el-GR" sz="2400" dirty="0" smtClean="0"/>
              <a:t>αι η κότα κακαρίζει</a:t>
            </a:r>
          </a:p>
          <a:p>
            <a:r>
              <a:rPr lang="el-GR" sz="2400" dirty="0" smtClean="0"/>
              <a:t>το σκυλάκι μας γαυγίζει</a:t>
            </a:r>
          </a:p>
          <a:p>
            <a:r>
              <a:rPr lang="el-GR" sz="2400" dirty="0"/>
              <a:t>κ</a:t>
            </a:r>
            <a:r>
              <a:rPr lang="el-GR" sz="2400" dirty="0" smtClean="0"/>
              <a:t>αι ο γάιδαρος γκαρίζει.</a:t>
            </a:r>
          </a:p>
          <a:p>
            <a:r>
              <a:rPr lang="el-GR" sz="2400" dirty="0" smtClean="0"/>
              <a:t>Ποιος γκαρίζει, γαργαρίζει</a:t>
            </a:r>
            <a:r>
              <a:rPr lang="el-GR" sz="2400" dirty="0"/>
              <a:t>,</a:t>
            </a:r>
            <a:endParaRPr lang="el-GR" sz="2400" dirty="0" smtClean="0"/>
          </a:p>
          <a:p>
            <a:r>
              <a:rPr lang="el-GR" sz="2400" dirty="0"/>
              <a:t>κ</a:t>
            </a:r>
            <a:r>
              <a:rPr lang="el-GR" sz="2400" dirty="0" smtClean="0"/>
              <a:t>ακαρίζει και γαυγίζει;</a:t>
            </a:r>
            <a:endParaRPr lang="el-GR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869160"/>
            <a:ext cx="919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Μπορείς να ακούσεις και να αναγνωρίσεις τις φωνές των ζώων στο παρακάτω ηχητικό κομμάτι;</a:t>
            </a:r>
          </a:p>
          <a:p>
            <a:endParaRPr lang="el-GR" dirty="0"/>
          </a:p>
        </p:txBody>
      </p:sp>
      <p:pic>
        <p:nvPicPr>
          <p:cNvPr id="5" name="03 - Κική Καψάσκη - Φυσικές Φωνές Ζώων (Γάτα, Σκύλος, Γάιδαρος,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5478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65" y="59541"/>
            <a:ext cx="8719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/>
              <a:t>Ας μάθουμε πως λέγονται  οι μαμάδες, μπαμπάδες και τα παιδάκια </a:t>
            </a:r>
          </a:p>
          <a:p>
            <a:pPr algn="ctr"/>
            <a:r>
              <a:rPr lang="el-GR" sz="2400" dirty="0" smtClean="0"/>
              <a:t>κάποιων ζώων.</a:t>
            </a:r>
            <a:endParaRPr lang="el-GR" sz="24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" y="1236267"/>
            <a:ext cx="2294545" cy="1524376"/>
          </a:xfrm>
          <a:prstGeom prst="rect">
            <a:avLst/>
          </a:prstGeom>
        </p:spPr>
      </p:pic>
      <p:pic>
        <p:nvPicPr>
          <p:cNvPr id="4" name="Picture 6" descr="world_c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90" y="1252796"/>
            <a:ext cx="2073628" cy="145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96752"/>
            <a:ext cx="1901929" cy="1563891"/>
          </a:xfrm>
          <a:prstGeom prst="rect">
            <a:avLst/>
          </a:prstGeom>
        </p:spPr>
      </p:pic>
      <p:pic>
        <p:nvPicPr>
          <p:cNvPr id="6" name="3 - Θέση περιεχομένου" descr="10.Moriles_Caball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670" y="3336093"/>
            <a:ext cx="2180640" cy="1635480"/>
          </a:xfrm>
          <a:prstGeom prst="rect">
            <a:avLst/>
          </a:prstGeom>
          <a:ln w="57150"/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31" y="3212976"/>
            <a:ext cx="2343546" cy="175859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49" y="3017656"/>
            <a:ext cx="1731252" cy="1731252"/>
          </a:xfrm>
          <a:prstGeom prst="rect">
            <a:avLst/>
          </a:prstGeom>
        </p:spPr>
      </p:pic>
      <p:pic>
        <p:nvPicPr>
          <p:cNvPr id="9" name="3 - Θέση περιεχομένου" descr="Domestic_goat_kid_in_capewee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911" y="5288385"/>
            <a:ext cx="2342089" cy="156191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" y="5542618"/>
            <a:ext cx="2575313" cy="1300256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54" y="5289831"/>
            <a:ext cx="2377856" cy="15604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119" y="827420"/>
            <a:ext cx="109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</a:t>
            </a:r>
            <a:r>
              <a:rPr lang="el-GR" dirty="0" smtClean="0"/>
              <a:t>αύρος</a:t>
            </a:r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3995936" y="890538"/>
            <a:ext cx="100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αγελάδα</a:t>
            </a:r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7190949" y="890538"/>
            <a:ext cx="96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μοσχάρι</a:t>
            </a:r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644665" y="3017656"/>
            <a:ext cx="76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άλογο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3897606" y="2966761"/>
            <a:ext cx="95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φοράδα</a:t>
            </a:r>
            <a:endParaRPr lang="el-GR" dirty="0"/>
          </a:p>
        </p:txBody>
      </p:sp>
      <p:sp>
        <p:nvSpPr>
          <p:cNvPr id="17" name="TextBox 16"/>
          <p:cNvSpPr txBox="1"/>
          <p:nvPr/>
        </p:nvSpPr>
        <p:spPr>
          <a:xfrm>
            <a:off x="7487790" y="2827362"/>
            <a:ext cx="97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πουλάρι</a:t>
            </a:r>
            <a:endParaRPr lang="el-GR" dirty="0"/>
          </a:p>
        </p:txBody>
      </p:sp>
      <p:sp>
        <p:nvSpPr>
          <p:cNvPr id="18" name="TextBox 17"/>
          <p:cNvSpPr txBox="1"/>
          <p:nvPr/>
        </p:nvSpPr>
        <p:spPr>
          <a:xfrm>
            <a:off x="440660" y="5154624"/>
            <a:ext cx="8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τράγος</a:t>
            </a:r>
            <a:endParaRPr lang="el-GR" dirty="0"/>
          </a:p>
        </p:txBody>
      </p:sp>
      <p:sp>
        <p:nvSpPr>
          <p:cNvPr id="19" name="TextBox 18"/>
          <p:cNvSpPr txBox="1"/>
          <p:nvPr/>
        </p:nvSpPr>
        <p:spPr>
          <a:xfrm>
            <a:off x="3779912" y="4943121"/>
            <a:ext cx="91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κατσίκα</a:t>
            </a:r>
            <a:endParaRPr lang="el-GR" dirty="0"/>
          </a:p>
        </p:txBody>
      </p:sp>
      <p:sp>
        <p:nvSpPr>
          <p:cNvPr id="20" name="TextBox 19"/>
          <p:cNvSpPr txBox="1"/>
          <p:nvPr/>
        </p:nvSpPr>
        <p:spPr>
          <a:xfrm>
            <a:off x="7431620" y="4926434"/>
            <a:ext cx="108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κατσικάκι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153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88" y="2852936"/>
            <a:ext cx="3275851" cy="186652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08" y="2879721"/>
            <a:ext cx="2864780" cy="191587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6" y="2938264"/>
            <a:ext cx="2689975" cy="1781200"/>
          </a:xfrm>
          <a:prstGeom prst="rect">
            <a:avLst/>
          </a:prstGeom>
        </p:spPr>
      </p:pic>
      <p:pic>
        <p:nvPicPr>
          <p:cNvPr id="7" name="3 - Θέση περιεχομένου" descr="pig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338" y="5393505"/>
            <a:ext cx="3011662" cy="146449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307429"/>
            <a:ext cx="2448272" cy="163054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3" y="5199767"/>
            <a:ext cx="2438400" cy="162458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38" y="620688"/>
            <a:ext cx="2817160" cy="18918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237" y="0"/>
            <a:ext cx="74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γάλος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3707904" y="44295"/>
            <a:ext cx="125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γαλοπούλα</a:t>
            </a:r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6732240" y="209187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γαλοπουλάκι</a:t>
            </a:r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611559" y="2547288"/>
            <a:ext cx="84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σκύλος</a:t>
            </a:r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3491880" y="2531237"/>
            <a:ext cx="76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σκύλα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6300192" y="2571615"/>
            <a:ext cx="1924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Κουτάβι ή σκυλάκι</a:t>
            </a:r>
            <a:endParaRPr lang="el-GR" dirty="0"/>
          </a:p>
        </p:txBody>
      </p:sp>
      <p:sp>
        <p:nvSpPr>
          <p:cNvPr id="17" name="TextBox 16"/>
          <p:cNvSpPr txBox="1"/>
          <p:nvPr/>
        </p:nvSpPr>
        <p:spPr>
          <a:xfrm>
            <a:off x="533570" y="4831912"/>
            <a:ext cx="79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χοίρος</a:t>
            </a:r>
            <a:endParaRPr lang="el-GR" dirty="0"/>
          </a:p>
        </p:txBody>
      </p:sp>
      <p:sp>
        <p:nvSpPr>
          <p:cNvPr id="18" name="TextBox 17"/>
          <p:cNvSpPr txBox="1"/>
          <p:nvPr/>
        </p:nvSpPr>
        <p:spPr>
          <a:xfrm>
            <a:off x="3687190" y="487175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γουρούνα</a:t>
            </a:r>
            <a:endParaRPr lang="el-GR" dirty="0"/>
          </a:p>
        </p:txBody>
      </p:sp>
      <p:sp>
        <p:nvSpPr>
          <p:cNvPr id="19" name="TextBox 18"/>
          <p:cNvSpPr txBox="1"/>
          <p:nvPr/>
        </p:nvSpPr>
        <p:spPr>
          <a:xfrm>
            <a:off x="6362363" y="5015101"/>
            <a:ext cx="143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γουρουνάκια</a:t>
            </a:r>
            <a:endParaRPr lang="el-GR" dirty="0"/>
          </a:p>
        </p:txBody>
      </p:sp>
      <p:pic>
        <p:nvPicPr>
          <p:cNvPr id="20" name="Picture 2" descr="gobbl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3" y="439721"/>
            <a:ext cx="2523018" cy="209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22" y="498696"/>
            <a:ext cx="2427798" cy="187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50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7863"/>
            <a:ext cx="6878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/>
              <a:t>Σε τι χρειαζόμαστε τα ζώα;</a:t>
            </a:r>
            <a:endParaRPr lang="el-GR" sz="48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1124744"/>
            <a:ext cx="2286000" cy="128016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68760"/>
            <a:ext cx="2164080" cy="134874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1124744"/>
            <a:ext cx="2209800" cy="132588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78478"/>
            <a:ext cx="2483768" cy="12418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15784"/>
            <a:ext cx="2209800" cy="132588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2926332"/>
            <a:ext cx="1631404" cy="163140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96594"/>
            <a:ext cx="2483769" cy="1761406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56" y="5096594"/>
            <a:ext cx="1689339" cy="16893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5742925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Μπορείς να σκεφτείς ποια ζώα μας δίνουν όλα αυτά;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9214138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162</Words>
  <Application>Microsoft Office PowerPoint</Application>
  <PresentationFormat>Προβολή στην οθόνη (4:3)</PresentationFormat>
  <Paragraphs>45</Paragraphs>
  <Slides>11</Slides>
  <Notes>0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2" baseType="lpstr">
      <vt:lpstr>Θέμα του Office</vt:lpstr>
      <vt:lpstr>Ζώα της αυλής- αγροκτήματος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Ζώα της αυλής- αγροκτήματος</dc:title>
  <dc:creator>user</dc:creator>
  <cp:lastModifiedBy>user</cp:lastModifiedBy>
  <cp:revision>19</cp:revision>
  <dcterms:created xsi:type="dcterms:W3CDTF">2021-02-21T16:16:18Z</dcterms:created>
  <dcterms:modified xsi:type="dcterms:W3CDTF">2021-02-23T21:40:08Z</dcterms:modified>
</cp:coreProperties>
</file>