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4" r:id="rId6"/>
    <p:sldId id="265" r:id="rId7"/>
    <p:sldId id="266" r:id="rId8"/>
    <p:sldId id="260" r:id="rId9"/>
    <p:sldId id="261" r:id="rId10"/>
    <p:sldId id="262" r:id="rId11"/>
    <p:sldId id="263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7" autoAdjust="0"/>
    <p:restoredTop sz="94660"/>
  </p:normalViewPr>
  <p:slideViewPr>
    <p:cSldViewPr>
      <p:cViewPr varScale="1">
        <p:scale>
          <a:sx n="83" d="100"/>
          <a:sy n="83" d="100"/>
        </p:scale>
        <p:origin x="-1454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D5B92-E31C-4474-A02B-6B2FB1BA1111}" type="datetimeFigureOut">
              <a:rPr lang="el-GR" smtClean="0"/>
              <a:t>15/2/2021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932BE-47B2-4683-9A16-1F2DB1204A9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33721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D5B92-E31C-4474-A02B-6B2FB1BA1111}" type="datetimeFigureOut">
              <a:rPr lang="el-GR" smtClean="0"/>
              <a:t>15/2/2021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932BE-47B2-4683-9A16-1F2DB1204A9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40622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D5B92-E31C-4474-A02B-6B2FB1BA1111}" type="datetimeFigureOut">
              <a:rPr lang="el-GR" smtClean="0"/>
              <a:t>15/2/2021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932BE-47B2-4683-9A16-1F2DB1204A9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9802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D5B92-E31C-4474-A02B-6B2FB1BA1111}" type="datetimeFigureOut">
              <a:rPr lang="el-GR" smtClean="0"/>
              <a:t>15/2/2021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932BE-47B2-4683-9A16-1F2DB1204A9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172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D5B92-E31C-4474-A02B-6B2FB1BA1111}" type="datetimeFigureOut">
              <a:rPr lang="el-GR" smtClean="0"/>
              <a:t>15/2/2021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932BE-47B2-4683-9A16-1F2DB1204A9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55647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D5B92-E31C-4474-A02B-6B2FB1BA1111}" type="datetimeFigureOut">
              <a:rPr lang="el-GR" smtClean="0"/>
              <a:t>15/2/2021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932BE-47B2-4683-9A16-1F2DB1204A9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82593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D5B92-E31C-4474-A02B-6B2FB1BA1111}" type="datetimeFigureOut">
              <a:rPr lang="el-GR" smtClean="0"/>
              <a:t>15/2/2021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932BE-47B2-4683-9A16-1F2DB1204A9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93315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D5B92-E31C-4474-A02B-6B2FB1BA1111}" type="datetimeFigureOut">
              <a:rPr lang="el-GR" smtClean="0"/>
              <a:t>15/2/2021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932BE-47B2-4683-9A16-1F2DB1204A9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31461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D5B92-E31C-4474-A02B-6B2FB1BA1111}" type="datetimeFigureOut">
              <a:rPr lang="el-GR" smtClean="0"/>
              <a:t>15/2/2021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932BE-47B2-4683-9A16-1F2DB1204A9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26279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D5B92-E31C-4474-A02B-6B2FB1BA1111}" type="datetimeFigureOut">
              <a:rPr lang="el-GR" smtClean="0"/>
              <a:t>15/2/2021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932BE-47B2-4683-9A16-1F2DB1204A9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789771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D5B92-E31C-4474-A02B-6B2FB1BA1111}" type="datetimeFigureOut">
              <a:rPr lang="el-GR" smtClean="0"/>
              <a:t>15/2/2021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932BE-47B2-4683-9A16-1F2DB1204A9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16031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AD5B92-E31C-4474-A02B-6B2FB1BA1111}" type="datetimeFigureOut">
              <a:rPr lang="el-GR" smtClean="0"/>
              <a:t>15/2/2021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9932BE-47B2-4683-9A16-1F2DB1204A9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24456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fif"/><Relationship Id="rId1" Type="http://schemas.openxmlformats.org/officeDocument/2006/relationships/slideLayout" Target="../slideLayouts/slideLayout7.xml"/><Relationship Id="rId5" Type="http://schemas.openxmlformats.org/officeDocument/2006/relationships/slide" Target="slide16.xml"/><Relationship Id="rId4" Type="http://schemas.openxmlformats.org/officeDocument/2006/relationships/slide" Target="slide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fif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5" Type="http://schemas.openxmlformats.org/officeDocument/2006/relationships/slide" Target="slide16.xml"/><Relationship Id="rId4" Type="http://schemas.openxmlformats.org/officeDocument/2006/relationships/slide" Target="slide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fif"/><Relationship Id="rId2" Type="http://schemas.openxmlformats.org/officeDocument/2006/relationships/image" Target="../media/image19.jfif"/><Relationship Id="rId1" Type="http://schemas.openxmlformats.org/officeDocument/2006/relationships/slideLayout" Target="../slideLayouts/slideLayout7.xml"/><Relationship Id="rId5" Type="http://schemas.openxmlformats.org/officeDocument/2006/relationships/slide" Target="slide13.xml"/><Relationship Id="rId4" Type="http://schemas.openxmlformats.org/officeDocument/2006/relationships/slide" Target="slide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fif"/><Relationship Id="rId2" Type="http://schemas.openxmlformats.org/officeDocument/2006/relationships/image" Target="../media/image20.jfif"/><Relationship Id="rId1" Type="http://schemas.openxmlformats.org/officeDocument/2006/relationships/slideLayout" Target="../slideLayouts/slideLayout7.xml"/><Relationship Id="rId5" Type="http://schemas.openxmlformats.org/officeDocument/2006/relationships/slide" Target="slide16.xml"/><Relationship Id="rId4" Type="http://schemas.openxmlformats.org/officeDocument/2006/relationships/slide" Target="slide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fif"/><Relationship Id="rId2" Type="http://schemas.openxmlformats.org/officeDocument/2006/relationships/image" Target="../media/image22.jfif"/><Relationship Id="rId1" Type="http://schemas.openxmlformats.org/officeDocument/2006/relationships/slideLayout" Target="../slideLayouts/slideLayout7.xml"/><Relationship Id="rId5" Type="http://schemas.openxmlformats.org/officeDocument/2006/relationships/slide" Target="slide16.xml"/><Relationship Id="rId4" Type="http://schemas.openxmlformats.org/officeDocument/2006/relationships/slide" Target="slide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fif"/><Relationship Id="rId1" Type="http://schemas.openxmlformats.org/officeDocument/2006/relationships/slideLayout" Target="../slideLayouts/slideLayout7.xml"/><Relationship Id="rId5" Type="http://schemas.openxmlformats.org/officeDocument/2006/relationships/slide" Target="slide16.xml"/><Relationship Id="rId4" Type="http://schemas.openxmlformats.org/officeDocument/2006/relationships/slide" Target="slide1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jpeg"/><Relationship Id="rId18" Type="http://schemas.openxmlformats.org/officeDocument/2006/relationships/slide" Target="slide3.xml"/><Relationship Id="rId26" Type="http://schemas.openxmlformats.org/officeDocument/2006/relationships/slide" Target="slide11.xml"/><Relationship Id="rId3" Type="http://schemas.openxmlformats.org/officeDocument/2006/relationships/image" Target="../media/image27.png"/><Relationship Id="rId21" Type="http://schemas.openxmlformats.org/officeDocument/2006/relationships/slide" Target="slide6.xml"/><Relationship Id="rId7" Type="http://schemas.openxmlformats.org/officeDocument/2006/relationships/image" Target="../media/image31.png"/><Relationship Id="rId12" Type="http://schemas.openxmlformats.org/officeDocument/2006/relationships/image" Target="../media/image36.jpeg"/><Relationship Id="rId17" Type="http://schemas.openxmlformats.org/officeDocument/2006/relationships/slide" Target="slide2.xml"/><Relationship Id="rId25" Type="http://schemas.openxmlformats.org/officeDocument/2006/relationships/slide" Target="slide10.xml"/><Relationship Id="rId2" Type="http://schemas.openxmlformats.org/officeDocument/2006/relationships/image" Target="../media/image26.jfif"/><Relationship Id="rId16" Type="http://schemas.openxmlformats.org/officeDocument/2006/relationships/image" Target="../media/image40.png"/><Relationship Id="rId20" Type="http://schemas.openxmlformats.org/officeDocument/2006/relationships/slide" Target="slide5.xml"/><Relationship Id="rId29" Type="http://schemas.openxmlformats.org/officeDocument/2006/relationships/slide" Target="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35.jpeg"/><Relationship Id="rId24" Type="http://schemas.openxmlformats.org/officeDocument/2006/relationships/slide" Target="slide9.xml"/><Relationship Id="rId5" Type="http://schemas.openxmlformats.org/officeDocument/2006/relationships/image" Target="../media/image29.png"/><Relationship Id="rId15" Type="http://schemas.openxmlformats.org/officeDocument/2006/relationships/image" Target="../media/image39.jpeg"/><Relationship Id="rId23" Type="http://schemas.openxmlformats.org/officeDocument/2006/relationships/slide" Target="slide8.xml"/><Relationship Id="rId28" Type="http://schemas.openxmlformats.org/officeDocument/2006/relationships/slide" Target="slide13.xml"/><Relationship Id="rId10" Type="http://schemas.openxmlformats.org/officeDocument/2006/relationships/image" Target="../media/image34.png"/><Relationship Id="rId19" Type="http://schemas.openxmlformats.org/officeDocument/2006/relationships/slide" Target="slide4.xml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38.png"/><Relationship Id="rId22" Type="http://schemas.openxmlformats.org/officeDocument/2006/relationships/slide" Target="slide7.xml"/><Relationship Id="rId27" Type="http://schemas.openxmlformats.org/officeDocument/2006/relationships/slide" Target="slide12.xml"/><Relationship Id="rId30" Type="http://schemas.openxmlformats.org/officeDocument/2006/relationships/slide" Target="slide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f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slide" Target="slide4.xml"/><Relationship Id="rId4" Type="http://schemas.openxmlformats.org/officeDocument/2006/relationships/slide" Target="slide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fi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slide" Target="slide16.xml"/><Relationship Id="rId4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fif"/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7.xml"/><Relationship Id="rId5" Type="http://schemas.openxmlformats.org/officeDocument/2006/relationships/slide" Target="slide16.xml"/><Relationship Id="rId4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5" Type="http://schemas.openxmlformats.org/officeDocument/2006/relationships/slide" Target="slide16.xml"/><Relationship Id="rId4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5" Type="http://schemas.openxmlformats.org/officeDocument/2006/relationships/slide" Target="slide8.xml"/><Relationship Id="rId4" Type="http://schemas.openxmlformats.org/officeDocument/2006/relationships/slide" Target="slide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fif"/><Relationship Id="rId2" Type="http://schemas.openxmlformats.org/officeDocument/2006/relationships/image" Target="../media/image13.jfif"/><Relationship Id="rId1" Type="http://schemas.openxmlformats.org/officeDocument/2006/relationships/slideLayout" Target="../slideLayouts/slideLayout7.xml"/><Relationship Id="rId5" Type="http://schemas.openxmlformats.org/officeDocument/2006/relationships/slide" Target="slide9.xml"/><Relationship Id="rId4" Type="http://schemas.openxmlformats.org/officeDocument/2006/relationships/slide" Target="slide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fif"/><Relationship Id="rId2" Type="http://schemas.openxmlformats.org/officeDocument/2006/relationships/image" Target="../media/image13.jfif"/><Relationship Id="rId1" Type="http://schemas.openxmlformats.org/officeDocument/2006/relationships/slideLayout" Target="../slideLayouts/slideLayout7.xml"/><Relationship Id="rId5" Type="http://schemas.openxmlformats.org/officeDocument/2006/relationships/slide" Target="slide16.xml"/><Relationship Id="rId4" Type="http://schemas.openxmlformats.org/officeDocument/2006/relationships/slide" Target="slid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476672"/>
            <a:ext cx="7848872" cy="180020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Θέλεις να πάρεις δίπλωμα παλαιοντολόγου;</a:t>
            </a:r>
            <a:br>
              <a:rPr lang="el-GR" dirty="0" smtClean="0"/>
            </a:br>
            <a:r>
              <a:rPr lang="el-GR" dirty="0" smtClean="0"/>
              <a:t>Απάντησε στις ερωτήσεις</a:t>
            </a:r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2636912"/>
            <a:ext cx="9144000" cy="3976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914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55776" y="450519"/>
            <a:ext cx="39042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 smtClean="0"/>
              <a:t>Τι γεννούσαν οι δεινόσαυροι;</a:t>
            </a:r>
            <a:endParaRPr lang="el-GR" sz="2400" dirty="0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2348880"/>
            <a:ext cx="2218556" cy="2218556"/>
          </a:xfrm>
          <a:prstGeom prst="rect">
            <a:avLst/>
          </a:prstGeom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420888"/>
            <a:ext cx="3024336" cy="210947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76256" y="4848591"/>
            <a:ext cx="8406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 smtClean="0">
                <a:hlinkClick r:id="rId4" action="ppaction://hlinksldjump"/>
              </a:rPr>
              <a:t>Αυγά</a:t>
            </a:r>
            <a:endParaRPr lang="el-GR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500519" y="4812039"/>
            <a:ext cx="2110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 err="1" smtClean="0">
                <a:hlinkClick r:id="rId5" action="ppaction://hlinksldjump"/>
              </a:rPr>
              <a:t>Δεινοσαυράκια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1964716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461863"/>
            <a:ext cx="69007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 smtClean="0"/>
              <a:t>Ποιος μπορεί να είναι ο σκελετός ενός  </a:t>
            </a:r>
            <a:r>
              <a:rPr lang="el-GR" sz="2400" dirty="0" err="1" smtClean="0"/>
              <a:t>Στεγόσαυρου</a:t>
            </a:r>
            <a:r>
              <a:rPr lang="el-GR" sz="2400" dirty="0" smtClean="0"/>
              <a:t>;</a:t>
            </a:r>
            <a:endParaRPr lang="el-GR" sz="2400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60" y="2276872"/>
            <a:ext cx="4639792" cy="2776217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2208" y="1268760"/>
            <a:ext cx="4021792" cy="40217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46376" y="5277944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hlinkClick r:id="rId4" action="ppaction://hlinksldjump"/>
              </a:rPr>
              <a:t>1</a:t>
            </a:r>
            <a:endParaRPr lang="el-GR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963025" y="5521312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hlinkClick r:id="rId5" action="ppaction://hlinksldjump"/>
              </a:rPr>
              <a:t>2</a:t>
            </a:r>
            <a:endParaRPr lang="el-GR" sz="2400" b="1" dirty="0"/>
          </a:p>
        </p:txBody>
      </p:sp>
    </p:spTree>
    <p:extLst>
      <p:ext uri="{BB962C8B-B14F-4D97-AF65-F5344CB8AC3E}">
        <p14:creationId xmlns:p14="http://schemas.microsoft.com/office/powerpoint/2010/main" val="1320026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664" y="505288"/>
            <a:ext cx="71190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 smtClean="0"/>
              <a:t>Ποιος μπορεί να είναι ο σκελετός ενός </a:t>
            </a:r>
            <a:r>
              <a:rPr lang="el-GR" sz="2400" dirty="0" err="1" smtClean="0"/>
              <a:t>πτερανόδοντα</a:t>
            </a:r>
            <a:r>
              <a:rPr lang="el-GR" sz="2400" dirty="0" smtClean="0"/>
              <a:t>;</a:t>
            </a:r>
            <a:endParaRPr lang="el-GR" sz="2400" dirty="0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348880"/>
            <a:ext cx="3879304" cy="2172410"/>
          </a:xfrm>
          <a:prstGeom prst="rect">
            <a:avLst/>
          </a:prstGeom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3200" y="1844824"/>
            <a:ext cx="3312368" cy="33123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47664" y="5373216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4400" b="1" dirty="0" smtClean="0">
                <a:hlinkClick r:id="rId4" action="ppaction://hlinksldjump"/>
              </a:rPr>
              <a:t>1</a:t>
            </a:r>
            <a:endParaRPr lang="el-GR" sz="4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134984" y="5561095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4400" b="1" dirty="0" smtClean="0">
                <a:hlinkClick r:id="rId5" action="ppaction://hlinksldjump"/>
              </a:rPr>
              <a:t>2</a:t>
            </a:r>
            <a:endParaRPr lang="el-GR" sz="4400" b="1" dirty="0"/>
          </a:p>
        </p:txBody>
      </p:sp>
    </p:spTree>
    <p:extLst>
      <p:ext uri="{BB962C8B-B14F-4D97-AF65-F5344CB8AC3E}">
        <p14:creationId xmlns:p14="http://schemas.microsoft.com/office/powerpoint/2010/main" val="3116103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504254"/>
            <a:ext cx="71522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 smtClean="0"/>
              <a:t>Ποιος μπορεί να είναι ο σκελετός ενός </a:t>
            </a:r>
            <a:r>
              <a:rPr lang="el-GR" sz="2400" dirty="0" err="1" smtClean="0"/>
              <a:t>Τυραννόσαυρου</a:t>
            </a:r>
            <a:r>
              <a:rPr lang="el-GR" sz="2400" dirty="0" smtClean="0"/>
              <a:t>;</a:t>
            </a:r>
            <a:endParaRPr lang="el-GR" sz="2400" dirty="0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6410" y="1988840"/>
            <a:ext cx="4576142" cy="3045214"/>
          </a:xfrm>
          <a:prstGeom prst="rect">
            <a:avLst/>
          </a:prstGeom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6" y="2492896"/>
            <a:ext cx="4485848" cy="23740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91680" y="5301208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4400" b="1" dirty="0" smtClean="0">
                <a:hlinkClick r:id="rId4" action="ppaction://hlinksldjump"/>
              </a:rPr>
              <a:t>1</a:t>
            </a:r>
            <a:endParaRPr lang="el-GR" sz="4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414481" y="5373216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4400" b="1" dirty="0" smtClean="0">
                <a:hlinkClick r:id="rId5" action="ppaction://hlinksldjump"/>
              </a:rPr>
              <a:t>2</a:t>
            </a:r>
            <a:endParaRPr lang="el-GR" sz="4400" b="1" dirty="0"/>
          </a:p>
        </p:txBody>
      </p:sp>
    </p:spTree>
    <p:extLst>
      <p:ext uri="{BB962C8B-B14F-4D97-AF65-F5344CB8AC3E}">
        <p14:creationId xmlns:p14="http://schemas.microsoft.com/office/powerpoint/2010/main" val="1537075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404664"/>
            <a:ext cx="68686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 smtClean="0"/>
              <a:t>Ποιο εργαλείο θα χρησιμοποιήσει ένας αρχαιολόγος;</a:t>
            </a:r>
            <a:endParaRPr lang="el-GR" sz="2400" dirty="0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852936"/>
            <a:ext cx="1653540" cy="1767840"/>
          </a:xfrm>
          <a:prstGeom prst="rect">
            <a:avLst/>
          </a:prstGeom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592" y="2708920"/>
            <a:ext cx="1851660" cy="15773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31640" y="5013176"/>
            <a:ext cx="9810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 smtClean="0">
                <a:hlinkClick r:id="rId4" action="ppaction://hlinksldjump"/>
              </a:rPr>
              <a:t>κουβά</a:t>
            </a:r>
            <a:endParaRPr lang="el-GR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6660232" y="5013176"/>
            <a:ext cx="11525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 smtClean="0">
                <a:hlinkClick r:id="rId5" action="ppaction://hlinksldjump"/>
              </a:rPr>
              <a:t>λάστιχο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1733862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47055"/>
            <a:ext cx="90085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2400" dirty="0" smtClean="0"/>
              <a:t>Με τι θα σκάψει ο Παλαιοντολόγος όταν βρίσκεται κοντά στο σκελετό </a:t>
            </a:r>
          </a:p>
          <a:p>
            <a:pPr algn="ctr"/>
            <a:r>
              <a:rPr lang="el-GR" sz="2400" dirty="0" smtClean="0"/>
              <a:t>ενός δεινόσαυρου;</a:t>
            </a:r>
            <a:endParaRPr lang="el-GR" sz="2400" dirty="0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34" y="2884198"/>
            <a:ext cx="3617178" cy="2514544"/>
          </a:xfrm>
          <a:prstGeom prst="rect">
            <a:avLst/>
          </a:prstGeom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036" y="2780928"/>
            <a:ext cx="2304256" cy="23477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516216" y="5589240"/>
            <a:ext cx="8646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 smtClean="0">
                <a:hlinkClick r:id="rId4" action="ppaction://hlinksldjump"/>
              </a:rPr>
              <a:t>αξίνα</a:t>
            </a:r>
            <a:endParaRPr lang="el-GR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827584" y="6050905"/>
            <a:ext cx="15698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 smtClean="0">
                <a:hlinkClick r:id="rId5" action="ppaction://hlinksldjump"/>
              </a:rPr>
              <a:t>εκσκαφέας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2288051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4293757"/>
            <a:ext cx="3312368" cy="248107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83825" y="3232946"/>
            <a:ext cx="34489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4800" dirty="0" smtClean="0"/>
              <a:t>Σκέψου ξανά</a:t>
            </a:r>
            <a:endParaRPr lang="el-GR" sz="4800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02" y="1091747"/>
            <a:ext cx="1837624" cy="1033664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35" y="2200367"/>
            <a:ext cx="1835696" cy="1032579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7" y="3382853"/>
            <a:ext cx="1868792" cy="1051196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85" y="4509120"/>
            <a:ext cx="1890464" cy="1063386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35" y="5764379"/>
            <a:ext cx="1944216" cy="1093621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116632"/>
            <a:ext cx="1656184" cy="931604"/>
          </a:xfrm>
          <a:prstGeom prst="rect">
            <a:avLst/>
          </a:prstGeom>
        </p:spPr>
      </p:pic>
      <p:pic>
        <p:nvPicPr>
          <p:cNvPr id="10" name="Εικόνα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0901" y="1091747"/>
            <a:ext cx="1809502" cy="1017845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2215101"/>
            <a:ext cx="1809502" cy="1017845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1382" y="3382853"/>
            <a:ext cx="1763688" cy="992075"/>
          </a:xfrm>
          <a:prstGeom prst="rect">
            <a:avLst/>
          </a:prstGeom>
        </p:spPr>
      </p:pic>
      <p:pic>
        <p:nvPicPr>
          <p:cNvPr id="13" name="Εικόνα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307" y="4509096"/>
            <a:ext cx="1627673" cy="915566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5681214"/>
            <a:ext cx="1944216" cy="1093622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0"/>
            <a:ext cx="1882479" cy="1058894"/>
          </a:xfrm>
          <a:prstGeom prst="rect">
            <a:avLst/>
          </a:prstGeom>
        </p:spPr>
      </p:pic>
      <p:pic>
        <p:nvPicPr>
          <p:cNvPr id="16" name="Εικόνα 1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1475" y="1549464"/>
            <a:ext cx="1763688" cy="992075"/>
          </a:xfrm>
          <a:prstGeom prst="rect">
            <a:avLst/>
          </a:prstGeom>
        </p:spPr>
      </p:pic>
      <p:pic>
        <p:nvPicPr>
          <p:cNvPr id="17" name="Εικόνα 1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02" y="-2587"/>
            <a:ext cx="1837993" cy="103387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060145" y="41963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>
                <a:hlinkClick r:id="rId17" action="ppaction://hlinksldjump"/>
              </a:rPr>
              <a:t>1</a:t>
            </a:r>
            <a:endParaRPr lang="el-GR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1974451" y="154834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>
                <a:hlinkClick r:id="rId18" action="ppaction://hlinksldjump"/>
              </a:rPr>
              <a:t>2</a:t>
            </a:r>
            <a:endParaRPr lang="el-GR" b="1" dirty="0"/>
          </a:p>
        </p:txBody>
      </p:sp>
      <p:sp>
        <p:nvSpPr>
          <p:cNvPr id="20" name="TextBox 19">
            <a:hlinkClick r:id="rId19" action="ppaction://hlinksldjump"/>
          </p:cNvPr>
          <p:cNvSpPr txBox="1"/>
          <p:nvPr/>
        </p:nvSpPr>
        <p:spPr>
          <a:xfrm>
            <a:off x="1944734" y="271665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>
                <a:hlinkClick r:id="rId19" action="ppaction://hlinksldjump"/>
              </a:rPr>
              <a:t>3</a:t>
            </a:r>
            <a:endParaRPr lang="el-GR" b="1" dirty="0"/>
          </a:p>
        </p:txBody>
      </p:sp>
      <p:sp>
        <p:nvSpPr>
          <p:cNvPr id="21" name="TextBox 20">
            <a:hlinkClick r:id="rId20" action="ppaction://hlinksldjump"/>
          </p:cNvPr>
          <p:cNvSpPr txBox="1"/>
          <p:nvPr/>
        </p:nvSpPr>
        <p:spPr>
          <a:xfrm>
            <a:off x="1908660" y="387927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>
                <a:hlinkClick r:id="rId20" action="ppaction://hlinksldjump"/>
              </a:rPr>
              <a:t>4</a:t>
            </a:r>
            <a:endParaRPr lang="el-GR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1882479" y="485614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>
                <a:hlinkClick r:id="rId21" action="ppaction://hlinksldjump"/>
              </a:rPr>
              <a:t>5</a:t>
            </a:r>
            <a:endParaRPr lang="el-GR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1938988" y="621540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>
                <a:hlinkClick r:id="rId22" action="ppaction://hlinksldjump"/>
              </a:rPr>
              <a:t>6</a:t>
            </a:r>
            <a:endParaRPr lang="el-GR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4606436" y="54495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>
                <a:hlinkClick r:id="rId23" action="ppaction://hlinksldjump"/>
              </a:rPr>
              <a:t>7</a:t>
            </a:r>
            <a:endParaRPr lang="el-GR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4653310" y="154578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>
                <a:hlinkClick r:id="rId24" action="ppaction://hlinksldjump"/>
              </a:rPr>
              <a:t>8</a:t>
            </a:r>
            <a:endParaRPr lang="el-GR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4653310" y="271755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>
                <a:hlinkClick r:id="rId25" action="ppaction://hlinksldjump"/>
              </a:rPr>
              <a:t>9</a:t>
            </a:r>
            <a:endParaRPr lang="el-GR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4663432" y="3873753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>
                <a:hlinkClick r:id="rId26" action="ppaction://hlinksldjump"/>
              </a:rPr>
              <a:t>10</a:t>
            </a:r>
            <a:endParaRPr lang="el-GR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4650680" y="4856147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>
                <a:hlinkClick r:id="rId27" action="ppaction://hlinksldjump"/>
              </a:rPr>
              <a:t>11</a:t>
            </a:r>
            <a:endParaRPr lang="el-GR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4804153" y="622730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>
                <a:hlinkClick r:id="rId28" action="ppaction://hlinksldjump"/>
              </a:rPr>
              <a:t>12</a:t>
            </a:r>
            <a:endParaRPr lang="el-GR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7174559" y="41327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>
                <a:hlinkClick r:id="rId29" action="ppaction://hlinksldjump"/>
              </a:rPr>
              <a:t>13</a:t>
            </a:r>
            <a:endParaRPr lang="el-GR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7120982" y="200881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>
                <a:hlinkClick r:id="rId30" action="ppaction://hlinksldjump"/>
              </a:rPr>
              <a:t>14</a:t>
            </a:r>
            <a:endParaRPr lang="el-GR" b="1" dirty="0"/>
          </a:p>
        </p:txBody>
      </p:sp>
    </p:spTree>
    <p:extLst>
      <p:ext uri="{BB962C8B-B14F-4D97-AF65-F5344CB8AC3E}">
        <p14:creationId xmlns:p14="http://schemas.microsoft.com/office/powerpoint/2010/main" val="3015808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2880"/>
            <a:ext cx="8955400" cy="198938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27724" y="2564904"/>
            <a:ext cx="9265847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400" dirty="0" smtClean="0">
                <a:solidFill>
                  <a:srgbClr val="FF0000"/>
                </a:solidFill>
              </a:rPr>
              <a:t>ΠΤΥΧΙΟ ΠΑΛΑΙΟΝΤΟΛΟΓΙΑΣ</a:t>
            </a:r>
          </a:p>
          <a:p>
            <a:pPr algn="ctr"/>
            <a:r>
              <a:rPr lang="el-GR" sz="2400" dirty="0" smtClean="0">
                <a:solidFill>
                  <a:srgbClr val="FF0000"/>
                </a:solidFill>
              </a:rPr>
              <a:t>Το νηπιαγωγείο </a:t>
            </a:r>
            <a:r>
              <a:rPr lang="el-GR" sz="2400" dirty="0" err="1" smtClean="0">
                <a:solidFill>
                  <a:srgbClr val="FF0000"/>
                </a:solidFill>
              </a:rPr>
              <a:t>Δημητριτσίου</a:t>
            </a:r>
            <a:r>
              <a:rPr lang="el-GR" sz="2400" dirty="0" smtClean="0">
                <a:solidFill>
                  <a:srgbClr val="FF0000"/>
                </a:solidFill>
              </a:rPr>
              <a:t> απονέμει δίπλωμα </a:t>
            </a:r>
            <a:r>
              <a:rPr lang="el-GR" sz="2400" dirty="0" err="1" smtClean="0">
                <a:solidFill>
                  <a:srgbClr val="FF0000"/>
                </a:solidFill>
              </a:rPr>
              <a:t>παλαιοντολογίαςστ</a:t>
            </a:r>
            <a:r>
              <a:rPr lang="el-GR" sz="2400" dirty="0" smtClean="0">
                <a:solidFill>
                  <a:srgbClr val="FF0000"/>
                </a:solidFill>
              </a:rPr>
              <a:t>…. </a:t>
            </a:r>
            <a:r>
              <a:rPr lang="el-GR" sz="2400" dirty="0" err="1">
                <a:solidFill>
                  <a:srgbClr val="FF0000"/>
                </a:solidFill>
              </a:rPr>
              <a:t>μ</a:t>
            </a:r>
            <a:r>
              <a:rPr lang="el-GR" sz="2400" dirty="0" err="1" smtClean="0">
                <a:solidFill>
                  <a:srgbClr val="FF0000"/>
                </a:solidFill>
              </a:rPr>
              <a:t>αθητ</a:t>
            </a:r>
            <a:r>
              <a:rPr lang="el-GR" sz="2400" dirty="0" smtClean="0">
                <a:solidFill>
                  <a:srgbClr val="FF0000"/>
                </a:solidFill>
              </a:rPr>
              <a:t>……….. ……………………………………………………….                                                               </a:t>
            </a:r>
          </a:p>
          <a:p>
            <a:pPr algn="ctr"/>
            <a:r>
              <a:rPr lang="el-GR" sz="2400" dirty="0">
                <a:solidFill>
                  <a:srgbClr val="FF0000"/>
                </a:solidFill>
              </a:rPr>
              <a:t>τ</a:t>
            </a:r>
            <a:r>
              <a:rPr lang="el-GR" sz="2400" dirty="0" smtClean="0">
                <a:solidFill>
                  <a:srgbClr val="FF0000"/>
                </a:solidFill>
              </a:rPr>
              <a:t>ο σχολικό έτος 2020-2021 με βαθμό άριστα!</a:t>
            </a:r>
            <a:endParaRPr lang="el-GR" sz="2400" dirty="0">
              <a:solidFill>
                <a:srgbClr val="FF0000"/>
              </a:solidFill>
            </a:endParaRPr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993166"/>
            <a:ext cx="2267744" cy="1851146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8365" y="5020691"/>
            <a:ext cx="3203848" cy="1796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203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332656"/>
            <a:ext cx="886518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3600" dirty="0" smtClean="0"/>
              <a:t>Μπράβο! Είσαι ένας έτοιμος παλαιοντολόγος.</a:t>
            </a:r>
          </a:p>
          <a:p>
            <a:pPr algn="ctr"/>
            <a:r>
              <a:rPr lang="el-GR" sz="3600" dirty="0" smtClean="0"/>
              <a:t>Ξεκίνα την ανασκαφή σου!</a:t>
            </a:r>
            <a:endParaRPr lang="el-GR" sz="3600" dirty="0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68" y="2060848"/>
            <a:ext cx="7848872" cy="3850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80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9672" y="389855"/>
            <a:ext cx="53376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 smtClean="0"/>
              <a:t>Πώς λέγεται ο δεινόσαυρος που βλέπεις;</a:t>
            </a:r>
            <a:endParaRPr lang="el-GR" sz="2400" dirty="0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772816"/>
            <a:ext cx="5436096" cy="392486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55576" y="5731866"/>
            <a:ext cx="20440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 err="1" smtClean="0">
                <a:hlinkClick r:id="rId3" action="ppaction://hlinksldjump"/>
              </a:rPr>
              <a:t>Αγκυλόσαυρος</a:t>
            </a:r>
            <a:endParaRPr lang="el-GR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5992280" y="5711316"/>
            <a:ext cx="19301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 err="1" smtClean="0">
                <a:hlinkClick r:id="rId4" action="ppaction://hlinksldjump"/>
              </a:rPr>
              <a:t>Τρικεράτοπας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2367931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389855"/>
            <a:ext cx="65527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 smtClean="0"/>
              <a:t>Σε πόσα πόδια περπατούσε ο </a:t>
            </a:r>
            <a:r>
              <a:rPr lang="el-GR" sz="2400" dirty="0" err="1" smtClean="0"/>
              <a:t>Τυραννόσαυρος</a:t>
            </a:r>
            <a:r>
              <a:rPr lang="el-GR" sz="2400" dirty="0" smtClean="0"/>
              <a:t> </a:t>
            </a:r>
            <a:r>
              <a:rPr lang="el-GR" sz="2400" dirty="0" err="1" smtClean="0"/>
              <a:t>Ρεξ</a:t>
            </a:r>
            <a:r>
              <a:rPr lang="el-GR" sz="2400" dirty="0" smtClean="0"/>
              <a:t>;</a:t>
            </a:r>
            <a:endParaRPr lang="el-GR" sz="2400" dirty="0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972" y="2492896"/>
            <a:ext cx="3255075" cy="1814304"/>
          </a:xfrm>
          <a:prstGeom prst="rect">
            <a:avLst/>
          </a:prstGeom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2389384"/>
            <a:ext cx="2802984" cy="18269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31640" y="4307200"/>
            <a:ext cx="11521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7200" b="1" dirty="0" smtClean="0">
                <a:hlinkClick r:id="rId4" action="ppaction://hlinksldjump"/>
              </a:rPr>
              <a:t>4</a:t>
            </a:r>
            <a:endParaRPr lang="el-GR" sz="7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732240" y="4276312"/>
            <a:ext cx="6527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7200" b="1" dirty="0" smtClean="0">
                <a:hlinkClick r:id="rId5" action="ppaction://hlinksldjump"/>
              </a:rPr>
              <a:t>2</a:t>
            </a:r>
            <a:endParaRPr lang="el-GR" sz="7200" b="1" dirty="0"/>
          </a:p>
        </p:txBody>
      </p:sp>
    </p:spTree>
    <p:extLst>
      <p:ext uri="{BB962C8B-B14F-4D97-AF65-F5344CB8AC3E}">
        <p14:creationId xmlns:p14="http://schemas.microsoft.com/office/powerpoint/2010/main" val="398596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3728" y="379607"/>
            <a:ext cx="52317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 smtClean="0"/>
              <a:t>Ο </a:t>
            </a:r>
            <a:r>
              <a:rPr lang="el-GR" sz="2400" dirty="0" err="1" smtClean="0"/>
              <a:t>πτερόσαυρος</a:t>
            </a:r>
            <a:r>
              <a:rPr lang="el-GR" sz="2400" dirty="0" smtClean="0"/>
              <a:t> πετούσε ή κολυμπούσε;</a:t>
            </a:r>
            <a:endParaRPr lang="el-GR" sz="2400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988840"/>
            <a:ext cx="4098032" cy="3073524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0635" y="2132856"/>
            <a:ext cx="4713365" cy="26483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71600" y="5733256"/>
            <a:ext cx="12418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 smtClean="0">
                <a:hlinkClick r:id="rId4" action="ppaction://hlinksldjump"/>
              </a:rPr>
              <a:t>πετούσε</a:t>
            </a:r>
            <a:endParaRPr lang="el-GR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6228184" y="5733256"/>
            <a:ext cx="17508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 smtClean="0">
                <a:hlinkClick r:id="rId5" action="ppaction://hlinksldjump"/>
              </a:rPr>
              <a:t>κολυμπούσε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630152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71800" y="533871"/>
            <a:ext cx="36673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 smtClean="0"/>
              <a:t>Που ζούσε ο Βροντόσαυρος</a:t>
            </a:r>
            <a:endParaRPr lang="el-GR" sz="2400" dirty="0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5881" y="1844824"/>
            <a:ext cx="4587247" cy="2016224"/>
          </a:xfrm>
          <a:prstGeom prst="rect">
            <a:avLst/>
          </a:prstGeom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57" y="1628800"/>
            <a:ext cx="3933488" cy="261755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03648" y="4437112"/>
            <a:ext cx="10005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 smtClean="0">
                <a:hlinkClick r:id="rId4" action="ppaction://hlinksldjump"/>
              </a:rPr>
              <a:t>Στεριά</a:t>
            </a:r>
            <a:endParaRPr lang="el-GR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980153" y="4015524"/>
            <a:ext cx="1376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 smtClean="0">
                <a:hlinkClick r:id="rId5" action="ppaction://hlinksldjump"/>
              </a:rPr>
              <a:t>Θάλασσα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2422674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548680"/>
            <a:ext cx="7646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Ποιος ήταν πιο βαρύς δεινόσαυρος: ο </a:t>
            </a:r>
            <a:r>
              <a:rPr lang="el-GR" dirty="0" err="1" smtClean="0"/>
              <a:t>Αργεντινίσαυρος</a:t>
            </a:r>
            <a:r>
              <a:rPr lang="el-GR" dirty="0" smtClean="0"/>
              <a:t> ή</a:t>
            </a:r>
            <a:r>
              <a:rPr lang="el-GR" dirty="0"/>
              <a:t> </a:t>
            </a:r>
            <a:r>
              <a:rPr lang="el-GR" dirty="0" smtClean="0"/>
              <a:t>ο  </a:t>
            </a:r>
            <a:r>
              <a:rPr lang="el-GR" dirty="0" err="1" smtClean="0"/>
              <a:t>Παρασαυρόλοφος</a:t>
            </a:r>
            <a:r>
              <a:rPr lang="el-GR" dirty="0" smtClean="0"/>
              <a:t>; </a:t>
            </a:r>
            <a:endParaRPr lang="el-GR" dirty="0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2439608"/>
            <a:ext cx="3024336" cy="3024336"/>
          </a:xfrm>
          <a:prstGeom prst="rect">
            <a:avLst/>
          </a:prstGeom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308972"/>
            <a:ext cx="5616624" cy="42124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91680" y="5582399"/>
            <a:ext cx="23832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 err="1" smtClean="0">
                <a:hlinkClick r:id="rId4" action="ppaction://hlinksldjump"/>
              </a:rPr>
              <a:t>Αργεντινόσαυρος</a:t>
            </a:r>
            <a:endParaRPr lang="el-GR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6516216" y="5733256"/>
            <a:ext cx="24928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 err="1" smtClean="0">
                <a:hlinkClick r:id="rId5" action="ppaction://hlinksldjump"/>
              </a:rPr>
              <a:t>Παρασαυρόλοφος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1177912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3728" y="417969"/>
            <a:ext cx="50127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 smtClean="0"/>
              <a:t>Ποιος ήταν πιο ελαφρύς δεινόσαυρος;</a:t>
            </a:r>
            <a:endParaRPr lang="el-GR" sz="2400" dirty="0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484784"/>
            <a:ext cx="5029200" cy="3238500"/>
          </a:xfrm>
          <a:prstGeom prst="rect">
            <a:avLst/>
          </a:prstGeom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675284"/>
            <a:ext cx="3048000" cy="304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03648" y="4941168"/>
            <a:ext cx="20120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 err="1" smtClean="0">
                <a:hlinkClick r:id="rId4" action="ppaction://hlinksldjump"/>
              </a:rPr>
              <a:t>Βραχιόσαυρος</a:t>
            </a:r>
            <a:endParaRPr lang="el-GR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957771" y="4797152"/>
            <a:ext cx="21486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 err="1" smtClean="0">
                <a:hlinkClick r:id="rId5" action="ppaction://hlinksldjump"/>
              </a:rPr>
              <a:t>Πτερανόδοντας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2937902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83768" y="692695"/>
            <a:ext cx="48881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2400" dirty="0" smtClean="0"/>
              <a:t>Τι έτρωγε ο </a:t>
            </a:r>
            <a:r>
              <a:rPr lang="el-GR" sz="2400" dirty="0" err="1" smtClean="0"/>
              <a:t>Αργεντινόσαυρος</a:t>
            </a:r>
            <a:r>
              <a:rPr lang="el-GR" sz="2400" dirty="0" smtClean="0"/>
              <a:t>;</a:t>
            </a:r>
          </a:p>
          <a:p>
            <a:pPr algn="ctr"/>
            <a:r>
              <a:rPr lang="el-GR" sz="2400" dirty="0" smtClean="0"/>
              <a:t>Δηλ. ήταν σαρκοφάγος ή φυτοφάγος;</a:t>
            </a:r>
            <a:endParaRPr lang="el-GR" sz="2400" dirty="0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708920"/>
            <a:ext cx="3960440" cy="2376264"/>
          </a:xfrm>
          <a:prstGeom prst="rect">
            <a:avLst/>
          </a:prstGeom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1647" y="2564904"/>
            <a:ext cx="3787306" cy="25202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31974" y="5517232"/>
            <a:ext cx="19027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 smtClean="0">
                <a:hlinkClick r:id="rId4" action="ppaction://hlinksldjump"/>
              </a:rPr>
              <a:t>Κρέας- σάρκα</a:t>
            </a:r>
            <a:endParaRPr lang="el-GR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6535300" y="5589240"/>
            <a:ext cx="8436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 smtClean="0">
                <a:hlinkClick r:id="rId5" action="ppaction://hlinksldjump"/>
              </a:rPr>
              <a:t>φυτά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2355499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83768" y="692695"/>
            <a:ext cx="48881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2400" dirty="0" smtClean="0"/>
              <a:t>Τι έτρωγε ο </a:t>
            </a:r>
            <a:r>
              <a:rPr lang="el-GR" sz="2400" dirty="0" err="1" smtClean="0"/>
              <a:t>Αλλόσαυρος</a:t>
            </a:r>
            <a:r>
              <a:rPr lang="el-GR" sz="2400" dirty="0" smtClean="0"/>
              <a:t>;</a:t>
            </a:r>
          </a:p>
          <a:p>
            <a:pPr algn="ctr"/>
            <a:r>
              <a:rPr lang="el-GR" sz="2400" dirty="0" smtClean="0"/>
              <a:t>Δηλ. ήταν σαρκοφάγος ή φυτοφάγος;</a:t>
            </a:r>
            <a:endParaRPr lang="el-GR" sz="2400" dirty="0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708920"/>
            <a:ext cx="3960440" cy="2376264"/>
          </a:xfrm>
          <a:prstGeom prst="rect">
            <a:avLst/>
          </a:prstGeom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1647" y="2564904"/>
            <a:ext cx="3787306" cy="25202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31974" y="5517232"/>
            <a:ext cx="19027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 smtClean="0">
                <a:hlinkClick r:id="rId4" action="ppaction://hlinksldjump"/>
              </a:rPr>
              <a:t>Κρέας- σάρκα</a:t>
            </a:r>
            <a:endParaRPr lang="el-GR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6535300" y="5589240"/>
            <a:ext cx="8436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 smtClean="0">
                <a:hlinkClick r:id="rId5" action="ppaction://hlinksldjump"/>
              </a:rPr>
              <a:t>φυτά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690252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</TotalTime>
  <Words>204</Words>
  <Application>Microsoft Office PowerPoint</Application>
  <PresentationFormat>Προβολή στην οθόνη (4:3)</PresentationFormat>
  <Paragraphs>66</Paragraphs>
  <Slides>18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18</vt:i4>
      </vt:variant>
    </vt:vector>
  </HeadingPairs>
  <TitlesOfParts>
    <vt:vector size="19" baseType="lpstr">
      <vt:lpstr>Θέμα του Office</vt:lpstr>
      <vt:lpstr>Θέλεις να πάρεις δίπλωμα παλαιοντολόγου; Απάντησε στις ερωτήσεις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Θέλεις να πάρεις δίπλωμα παλαιοντολόγου; Απάντησε στις ερωτήσεις</dc:title>
  <dc:creator>user</dc:creator>
  <cp:lastModifiedBy>user</cp:lastModifiedBy>
  <cp:revision>15</cp:revision>
  <dcterms:created xsi:type="dcterms:W3CDTF">2021-02-15T06:18:25Z</dcterms:created>
  <dcterms:modified xsi:type="dcterms:W3CDTF">2021-02-15T10:32:51Z</dcterms:modified>
</cp:coreProperties>
</file>