
<file path=[Content_Types].xml><?xml version="1.0" encoding="utf-8"?>
<Types xmlns="http://schemas.openxmlformats.org/package/2006/content-types">
  <Default Extension="jfif" ContentType="image/j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68" r:id="rId17"/>
    <p:sldId id="269" r:id="rId1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fif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fi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fif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f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73DB5F-BDCE-441A-AFCE-56E9CED34D48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429B1CCD-44DF-48D8-B6BE-C438362AD318}">
      <dgm:prSet phldrT="[Κείμενο]"/>
      <dgm:spPr/>
      <dgm:t>
        <a:bodyPr/>
        <a:lstStyle/>
        <a:p>
          <a:r>
            <a:rPr lang="el-GR" dirty="0" smtClean="0"/>
            <a:t>Στη Θάλασσα</a:t>
          </a:r>
          <a:endParaRPr lang="el-GR" dirty="0"/>
        </a:p>
      </dgm:t>
    </dgm:pt>
    <dgm:pt modelId="{BA2B363F-41AA-474B-A459-1C1A53048DB9}" type="parTrans" cxnId="{1EEFE707-4B49-4B16-802F-96A6F5A342FE}">
      <dgm:prSet/>
      <dgm:spPr/>
      <dgm:t>
        <a:bodyPr/>
        <a:lstStyle/>
        <a:p>
          <a:endParaRPr lang="el-GR"/>
        </a:p>
      </dgm:t>
    </dgm:pt>
    <dgm:pt modelId="{B4A652F0-3BCA-423B-8A3D-CA8D3ACF66E9}" type="sibTrans" cxnId="{1EEFE707-4B49-4B16-802F-96A6F5A342FE}">
      <dgm:prSet/>
      <dgm:spPr/>
      <dgm:t>
        <a:bodyPr/>
        <a:lstStyle/>
        <a:p>
          <a:endParaRPr lang="el-GR"/>
        </a:p>
      </dgm:t>
    </dgm:pt>
    <dgm:pt modelId="{01BFEAFA-75E3-4518-9FA4-C862D1EB2B60}" type="pres">
      <dgm:prSet presAssocID="{D573DB5F-BDCE-441A-AFCE-56E9CED34D48}" presName="Name0" presStyleCnt="0">
        <dgm:presLayoutVars>
          <dgm:dir/>
          <dgm:resizeHandles val="exact"/>
        </dgm:presLayoutVars>
      </dgm:prSet>
      <dgm:spPr/>
    </dgm:pt>
    <dgm:pt modelId="{565896D7-5B15-465C-8FED-D0EF7C7D0C7F}" type="pres">
      <dgm:prSet presAssocID="{429B1CCD-44DF-48D8-B6BE-C438362AD318}" presName="composite" presStyleCnt="0"/>
      <dgm:spPr/>
    </dgm:pt>
    <dgm:pt modelId="{14B8C39A-04A0-42E6-9AA2-224596127E26}" type="pres">
      <dgm:prSet presAssocID="{429B1CCD-44DF-48D8-B6BE-C438362AD318}" presName="rect1" presStyleLbl="bgImgPlace1" presStyleIdx="0" presStyleCnt="1" custScaleX="124429" custScaleY="11964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extLst>
        <a:ext uri="{E40237B7-FDA0-4F09-8148-C483321AD2D9}">
          <dgm14:cNvPr xmlns:dgm14="http://schemas.microsoft.com/office/drawing/2010/diagram" id="0" name="" descr="RE000020"/>
        </a:ext>
      </dgm:extLst>
    </dgm:pt>
    <dgm:pt modelId="{1630DFB3-3DB2-43F4-90CA-A49A12FCFEDE}" type="pres">
      <dgm:prSet presAssocID="{429B1CCD-44DF-48D8-B6BE-C438362AD318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D00C284-36BE-49AA-B4C5-89F18A15713B}" type="presOf" srcId="{D573DB5F-BDCE-441A-AFCE-56E9CED34D48}" destId="{01BFEAFA-75E3-4518-9FA4-C862D1EB2B60}" srcOrd="0" destOrd="0" presId="urn:microsoft.com/office/officeart/2008/layout/BendingPictureCaptionList"/>
    <dgm:cxn modelId="{1EEFE707-4B49-4B16-802F-96A6F5A342FE}" srcId="{D573DB5F-BDCE-441A-AFCE-56E9CED34D48}" destId="{429B1CCD-44DF-48D8-B6BE-C438362AD318}" srcOrd="0" destOrd="0" parTransId="{BA2B363F-41AA-474B-A459-1C1A53048DB9}" sibTransId="{B4A652F0-3BCA-423B-8A3D-CA8D3ACF66E9}"/>
    <dgm:cxn modelId="{BF8E3FBC-F1FD-438F-8468-039433763B2B}" type="presOf" srcId="{429B1CCD-44DF-48D8-B6BE-C438362AD318}" destId="{1630DFB3-3DB2-43F4-90CA-A49A12FCFEDE}" srcOrd="0" destOrd="0" presId="urn:microsoft.com/office/officeart/2008/layout/BendingPictureCaptionList"/>
    <dgm:cxn modelId="{E7CE19D6-8AF2-4E3E-A1E0-D925246B4430}" type="presParOf" srcId="{01BFEAFA-75E3-4518-9FA4-C862D1EB2B60}" destId="{565896D7-5B15-465C-8FED-D0EF7C7D0C7F}" srcOrd="0" destOrd="0" presId="urn:microsoft.com/office/officeart/2008/layout/BendingPictureCaptionList"/>
    <dgm:cxn modelId="{91AEA2B2-C869-4A8D-BD95-7A2B87230F62}" type="presParOf" srcId="{565896D7-5B15-465C-8FED-D0EF7C7D0C7F}" destId="{14B8C39A-04A0-42E6-9AA2-224596127E26}" srcOrd="0" destOrd="0" presId="urn:microsoft.com/office/officeart/2008/layout/BendingPictureCaptionList"/>
    <dgm:cxn modelId="{3D5D71AA-60A5-411F-BFCE-B1C3A3317E01}" type="presParOf" srcId="{565896D7-5B15-465C-8FED-D0EF7C7D0C7F}" destId="{1630DFB3-3DB2-43F4-90CA-A49A12FCFED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9E3D10-C65D-46D1-857E-EC617A0959FD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47BE9803-EEC1-43D8-8D99-1388E0FEA3B8}">
      <dgm:prSet phldrT="[Κείμενο]"/>
      <dgm:spPr/>
      <dgm:t>
        <a:bodyPr/>
        <a:lstStyle/>
        <a:p>
          <a:r>
            <a:rPr lang="el-GR" dirty="0" smtClean="0"/>
            <a:t>Στις λίμνες</a:t>
          </a:r>
          <a:endParaRPr lang="el-GR" dirty="0"/>
        </a:p>
      </dgm:t>
    </dgm:pt>
    <dgm:pt modelId="{A5622B4F-AD25-43AB-8D96-C01343F4F0AB}" type="parTrans" cxnId="{C057C144-E730-4AD5-B323-BFA338A293CC}">
      <dgm:prSet/>
      <dgm:spPr/>
      <dgm:t>
        <a:bodyPr/>
        <a:lstStyle/>
        <a:p>
          <a:endParaRPr lang="el-GR"/>
        </a:p>
      </dgm:t>
    </dgm:pt>
    <dgm:pt modelId="{9ED9BF6F-9DD2-4FD7-9411-EE29F93DBC79}" type="sibTrans" cxnId="{C057C144-E730-4AD5-B323-BFA338A293CC}">
      <dgm:prSet/>
      <dgm:spPr/>
      <dgm:t>
        <a:bodyPr/>
        <a:lstStyle/>
        <a:p>
          <a:endParaRPr lang="el-GR"/>
        </a:p>
      </dgm:t>
    </dgm:pt>
    <dgm:pt modelId="{936333FB-3346-4907-9718-DC7E8D31CFD7}" type="pres">
      <dgm:prSet presAssocID="{D49E3D10-C65D-46D1-857E-EC617A0959FD}" presName="Name0" presStyleCnt="0">
        <dgm:presLayoutVars>
          <dgm:dir/>
          <dgm:resizeHandles val="exact"/>
        </dgm:presLayoutVars>
      </dgm:prSet>
      <dgm:spPr/>
    </dgm:pt>
    <dgm:pt modelId="{08BCEC12-D937-45D5-A3DA-CA1FB989E6EC}" type="pres">
      <dgm:prSet presAssocID="{47BE9803-EEC1-43D8-8D99-1388E0FEA3B8}" presName="composite" presStyleCnt="0"/>
      <dgm:spPr/>
    </dgm:pt>
    <dgm:pt modelId="{4D6BB1FD-21D7-44F9-A02A-0482A6B81E47}" type="pres">
      <dgm:prSet presAssocID="{47BE9803-EEC1-43D8-8D99-1388E0FEA3B8}" presName="rect1" presStyleLbl="bgImgPlace1" presStyleIdx="0" presStyleCnt="1" custLinFactNeighborX="5260" custLinFactNeighborY="-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extLst>
        <a:ext uri="{E40237B7-FDA0-4F09-8148-C483321AD2D9}">
          <dgm14:cNvPr xmlns:dgm14="http://schemas.microsoft.com/office/drawing/2010/diagram" id="0" name="" descr="LAKE"/>
        </a:ext>
      </dgm:extLst>
    </dgm:pt>
    <dgm:pt modelId="{0AE6E87E-B9C3-4322-8B69-AEDD3011D8B5}" type="pres">
      <dgm:prSet presAssocID="{47BE9803-EEC1-43D8-8D99-1388E0FEA3B8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057C144-E730-4AD5-B323-BFA338A293CC}" srcId="{D49E3D10-C65D-46D1-857E-EC617A0959FD}" destId="{47BE9803-EEC1-43D8-8D99-1388E0FEA3B8}" srcOrd="0" destOrd="0" parTransId="{A5622B4F-AD25-43AB-8D96-C01343F4F0AB}" sibTransId="{9ED9BF6F-9DD2-4FD7-9411-EE29F93DBC79}"/>
    <dgm:cxn modelId="{FFA1A4BE-A4AA-43F6-AA3B-2700FAE438D6}" type="presOf" srcId="{47BE9803-EEC1-43D8-8D99-1388E0FEA3B8}" destId="{0AE6E87E-B9C3-4322-8B69-AEDD3011D8B5}" srcOrd="0" destOrd="0" presId="urn:microsoft.com/office/officeart/2008/layout/BendingPictureCaptionList"/>
    <dgm:cxn modelId="{EF0D4C96-B142-45C1-BA66-CA6D9080220D}" type="presOf" srcId="{D49E3D10-C65D-46D1-857E-EC617A0959FD}" destId="{936333FB-3346-4907-9718-DC7E8D31CFD7}" srcOrd="0" destOrd="0" presId="urn:microsoft.com/office/officeart/2008/layout/BendingPictureCaptionList"/>
    <dgm:cxn modelId="{870FAACA-94D2-413B-A8B6-2D5C0AF0BD35}" type="presParOf" srcId="{936333FB-3346-4907-9718-DC7E8D31CFD7}" destId="{08BCEC12-D937-45D5-A3DA-CA1FB989E6EC}" srcOrd="0" destOrd="0" presId="urn:microsoft.com/office/officeart/2008/layout/BendingPictureCaptionList"/>
    <dgm:cxn modelId="{1214ABFF-12B8-43CD-98B1-100920E875B5}" type="presParOf" srcId="{08BCEC12-D937-45D5-A3DA-CA1FB989E6EC}" destId="{4D6BB1FD-21D7-44F9-A02A-0482A6B81E47}" srcOrd="0" destOrd="0" presId="urn:microsoft.com/office/officeart/2008/layout/BendingPictureCaptionList"/>
    <dgm:cxn modelId="{B4EBF0BB-2E14-4945-ACA8-1607EDC8FE4B}" type="presParOf" srcId="{08BCEC12-D937-45D5-A3DA-CA1FB989E6EC}" destId="{0AE6E87E-B9C3-4322-8B69-AEDD3011D8B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0F8927-3CFB-4189-BA83-7FFE8E272B61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937B8702-C4CE-410B-A558-72C47BFBF208}">
      <dgm:prSet phldrT="[Κείμενο]"/>
      <dgm:spPr/>
      <dgm:t>
        <a:bodyPr/>
        <a:lstStyle/>
        <a:p>
          <a:r>
            <a:rPr lang="el-GR" dirty="0" smtClean="0"/>
            <a:t>Στα ποτάμια</a:t>
          </a:r>
          <a:endParaRPr lang="el-GR" dirty="0"/>
        </a:p>
      </dgm:t>
    </dgm:pt>
    <dgm:pt modelId="{E0E01077-888A-465F-95BE-89AEDBFE12F2}" type="parTrans" cxnId="{1048D0A0-D5CD-4B0F-B5EF-8B7174C38EFF}">
      <dgm:prSet/>
      <dgm:spPr/>
      <dgm:t>
        <a:bodyPr/>
        <a:lstStyle/>
        <a:p>
          <a:endParaRPr lang="el-GR"/>
        </a:p>
      </dgm:t>
    </dgm:pt>
    <dgm:pt modelId="{AE9D1D11-FB35-43B1-9AC3-86FA385F6CAC}" type="sibTrans" cxnId="{1048D0A0-D5CD-4B0F-B5EF-8B7174C38EFF}">
      <dgm:prSet/>
      <dgm:spPr/>
      <dgm:t>
        <a:bodyPr/>
        <a:lstStyle/>
        <a:p>
          <a:endParaRPr lang="el-GR"/>
        </a:p>
      </dgm:t>
    </dgm:pt>
    <dgm:pt modelId="{F9D3EA45-1A0E-4501-8840-C6BE7B45560A}" type="pres">
      <dgm:prSet presAssocID="{550F8927-3CFB-4189-BA83-7FFE8E272B61}" presName="Name0" presStyleCnt="0">
        <dgm:presLayoutVars>
          <dgm:dir/>
          <dgm:resizeHandles val="exact"/>
        </dgm:presLayoutVars>
      </dgm:prSet>
      <dgm:spPr/>
    </dgm:pt>
    <dgm:pt modelId="{5B3427EC-F08C-4CF9-8BAF-2D2586F03CCD}" type="pres">
      <dgm:prSet presAssocID="{937B8702-C4CE-410B-A558-72C47BFBF208}" presName="composite" presStyleCnt="0"/>
      <dgm:spPr/>
    </dgm:pt>
    <dgm:pt modelId="{4B79D117-D02D-4183-B1E0-D72022EFE0EB}" type="pres">
      <dgm:prSet presAssocID="{937B8702-C4CE-410B-A558-72C47BFBF208}" presName="rect1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  <dgm:extLst>
        <a:ext uri="{E40237B7-FDA0-4F09-8148-C483321AD2D9}">
          <dgm14:cNvPr xmlns:dgm14="http://schemas.microsoft.com/office/drawing/2010/diagram" id="0" name="" descr="PL_MS034"/>
        </a:ext>
      </dgm:extLst>
    </dgm:pt>
    <dgm:pt modelId="{848741A0-F343-4387-8CAA-C3D2EA422F01}" type="pres">
      <dgm:prSet presAssocID="{937B8702-C4CE-410B-A558-72C47BFBF208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9346C1C-9165-4334-95AB-DE3A3F1B8141}" type="presOf" srcId="{937B8702-C4CE-410B-A558-72C47BFBF208}" destId="{848741A0-F343-4387-8CAA-C3D2EA422F01}" srcOrd="0" destOrd="0" presId="urn:microsoft.com/office/officeart/2008/layout/BendingPictureCaptionList"/>
    <dgm:cxn modelId="{1048D0A0-D5CD-4B0F-B5EF-8B7174C38EFF}" srcId="{550F8927-3CFB-4189-BA83-7FFE8E272B61}" destId="{937B8702-C4CE-410B-A558-72C47BFBF208}" srcOrd="0" destOrd="0" parTransId="{E0E01077-888A-465F-95BE-89AEDBFE12F2}" sibTransId="{AE9D1D11-FB35-43B1-9AC3-86FA385F6CAC}"/>
    <dgm:cxn modelId="{2137E53B-6BA3-4051-A5FA-2C99762143C4}" type="presOf" srcId="{550F8927-3CFB-4189-BA83-7FFE8E272B61}" destId="{F9D3EA45-1A0E-4501-8840-C6BE7B45560A}" srcOrd="0" destOrd="0" presId="urn:microsoft.com/office/officeart/2008/layout/BendingPictureCaptionList"/>
    <dgm:cxn modelId="{BEA27174-6FE1-4F7A-9BE9-4B08B3374E2B}" type="presParOf" srcId="{F9D3EA45-1A0E-4501-8840-C6BE7B45560A}" destId="{5B3427EC-F08C-4CF9-8BAF-2D2586F03CCD}" srcOrd="0" destOrd="0" presId="urn:microsoft.com/office/officeart/2008/layout/BendingPictureCaptionList"/>
    <dgm:cxn modelId="{41EED8B6-E074-4E22-8F93-5431665AD115}" type="presParOf" srcId="{5B3427EC-F08C-4CF9-8BAF-2D2586F03CCD}" destId="{4B79D117-D02D-4183-B1E0-D72022EFE0EB}" srcOrd="0" destOrd="0" presId="urn:microsoft.com/office/officeart/2008/layout/BendingPictureCaptionList"/>
    <dgm:cxn modelId="{7691B179-0EA3-4C4E-B138-AFDCAD94EB6A}" type="presParOf" srcId="{5B3427EC-F08C-4CF9-8BAF-2D2586F03CCD}" destId="{848741A0-F343-4387-8CAA-C3D2EA422F0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042509D-7AAD-4167-952F-9E36CB74726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93B468AB-8901-4F77-8BDF-A84AF27915F4}">
      <dgm:prSet phldrT="[Κείμενο]"/>
      <dgm:spPr/>
      <dgm:t>
        <a:bodyPr/>
        <a:lstStyle/>
        <a:p>
          <a:r>
            <a:rPr lang="el-GR" dirty="0" smtClean="0"/>
            <a:t>Στα παγόβουνα</a:t>
          </a:r>
          <a:endParaRPr lang="el-GR" dirty="0"/>
        </a:p>
      </dgm:t>
    </dgm:pt>
    <dgm:pt modelId="{C251B0FD-BEF4-44DA-81AE-C81A67D39B5E}" type="parTrans" cxnId="{2A7FF615-C1EE-4D8B-94E3-BCD67735575F}">
      <dgm:prSet/>
      <dgm:spPr/>
      <dgm:t>
        <a:bodyPr/>
        <a:lstStyle/>
        <a:p>
          <a:endParaRPr lang="el-GR"/>
        </a:p>
      </dgm:t>
    </dgm:pt>
    <dgm:pt modelId="{28F1A709-B913-44F2-8134-B67E60B27EA6}" type="sibTrans" cxnId="{2A7FF615-C1EE-4D8B-94E3-BCD67735575F}">
      <dgm:prSet/>
      <dgm:spPr/>
      <dgm:t>
        <a:bodyPr/>
        <a:lstStyle/>
        <a:p>
          <a:endParaRPr lang="el-GR"/>
        </a:p>
      </dgm:t>
    </dgm:pt>
    <dgm:pt modelId="{10C0CD99-722A-46B7-B18D-7F0A0A883AFB}" type="pres">
      <dgm:prSet presAssocID="{4042509D-7AAD-4167-952F-9E36CB74726F}" presName="Name0" presStyleCnt="0">
        <dgm:presLayoutVars>
          <dgm:dir/>
          <dgm:resizeHandles val="exact"/>
        </dgm:presLayoutVars>
      </dgm:prSet>
      <dgm:spPr/>
    </dgm:pt>
    <dgm:pt modelId="{D022530D-9493-439F-AFBF-8D6844DE5A78}" type="pres">
      <dgm:prSet presAssocID="{93B468AB-8901-4F77-8BDF-A84AF27915F4}" presName="composite" presStyleCnt="0"/>
      <dgm:spPr/>
    </dgm:pt>
    <dgm:pt modelId="{E6D1CA86-6AC6-4033-B52B-593B67544CD0}" type="pres">
      <dgm:prSet presAssocID="{93B468AB-8901-4F77-8BDF-A84AF27915F4}" presName="rect1" presStyleLbl="bgImgPlace1" presStyleIdx="0" presStyleCnt="1" custLinFactNeighborX="2158" custLinFactNeighborY="-7613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extLst>
        <a:ext uri="{E40237B7-FDA0-4F09-8148-C483321AD2D9}">
          <dgm14:cNvPr xmlns:dgm14="http://schemas.microsoft.com/office/drawing/2010/diagram" id="0" name="" descr="PL_MS029"/>
        </a:ext>
      </dgm:extLst>
    </dgm:pt>
    <dgm:pt modelId="{50AC1F75-F58B-4F92-A24C-B8BAC1B469B4}" type="pres">
      <dgm:prSet presAssocID="{93B468AB-8901-4F77-8BDF-A84AF27915F4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F82372E-2FED-4084-943B-75E3CF631036}" type="presOf" srcId="{4042509D-7AAD-4167-952F-9E36CB74726F}" destId="{10C0CD99-722A-46B7-B18D-7F0A0A883AFB}" srcOrd="0" destOrd="0" presId="urn:microsoft.com/office/officeart/2008/layout/BendingPictureCaptionList"/>
    <dgm:cxn modelId="{83DCB38B-57D4-468D-8E60-FA1887C32B0E}" type="presOf" srcId="{93B468AB-8901-4F77-8BDF-A84AF27915F4}" destId="{50AC1F75-F58B-4F92-A24C-B8BAC1B469B4}" srcOrd="0" destOrd="0" presId="urn:microsoft.com/office/officeart/2008/layout/BendingPictureCaptionList"/>
    <dgm:cxn modelId="{2A7FF615-C1EE-4D8B-94E3-BCD67735575F}" srcId="{4042509D-7AAD-4167-952F-9E36CB74726F}" destId="{93B468AB-8901-4F77-8BDF-A84AF27915F4}" srcOrd="0" destOrd="0" parTransId="{C251B0FD-BEF4-44DA-81AE-C81A67D39B5E}" sibTransId="{28F1A709-B913-44F2-8134-B67E60B27EA6}"/>
    <dgm:cxn modelId="{36737D43-0DB4-4E5B-B88D-552843A09C31}" type="presParOf" srcId="{10C0CD99-722A-46B7-B18D-7F0A0A883AFB}" destId="{D022530D-9493-439F-AFBF-8D6844DE5A78}" srcOrd="0" destOrd="0" presId="urn:microsoft.com/office/officeart/2008/layout/BendingPictureCaptionList"/>
    <dgm:cxn modelId="{B4EF9030-517B-4729-8B09-C0B581A087CA}" type="presParOf" srcId="{D022530D-9493-439F-AFBF-8D6844DE5A78}" destId="{E6D1CA86-6AC6-4033-B52B-593B67544CD0}" srcOrd="0" destOrd="0" presId="urn:microsoft.com/office/officeart/2008/layout/BendingPictureCaptionList"/>
    <dgm:cxn modelId="{944C54D5-F717-47DF-B066-252F9C692D4A}" type="presParOf" srcId="{D022530D-9493-439F-AFBF-8D6844DE5A78}" destId="{50AC1F75-F58B-4F92-A24C-B8BAC1B469B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531701-B8C2-475D-9EC1-8BA8B11452E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12D92CD3-8A83-462D-9889-0411A0117A7F}">
      <dgm:prSet phldrT="[Κείμενο]"/>
      <dgm:spPr/>
      <dgm:t>
        <a:bodyPr/>
        <a:lstStyle/>
        <a:p>
          <a:r>
            <a:rPr lang="el-GR" dirty="0" smtClean="0"/>
            <a:t>Στα βουνά που έχει χιόνια</a:t>
          </a:r>
          <a:endParaRPr lang="el-GR" dirty="0"/>
        </a:p>
      </dgm:t>
    </dgm:pt>
    <dgm:pt modelId="{C09EB142-DA1A-427E-8A8A-7666FFE10366}" type="parTrans" cxnId="{DA522AD5-8842-4E26-B11A-5DAEC7014550}">
      <dgm:prSet/>
      <dgm:spPr/>
      <dgm:t>
        <a:bodyPr/>
        <a:lstStyle/>
        <a:p>
          <a:endParaRPr lang="el-GR"/>
        </a:p>
      </dgm:t>
    </dgm:pt>
    <dgm:pt modelId="{6A506024-0166-4852-9E67-FC3CF1C84497}" type="sibTrans" cxnId="{DA522AD5-8842-4E26-B11A-5DAEC7014550}">
      <dgm:prSet/>
      <dgm:spPr/>
      <dgm:t>
        <a:bodyPr/>
        <a:lstStyle/>
        <a:p>
          <a:endParaRPr lang="el-GR"/>
        </a:p>
      </dgm:t>
    </dgm:pt>
    <dgm:pt modelId="{73DDD9D4-A631-41C8-A83D-BE24655CE29D}" type="pres">
      <dgm:prSet presAssocID="{3D531701-B8C2-475D-9EC1-8BA8B11452EF}" presName="Name0" presStyleCnt="0">
        <dgm:presLayoutVars>
          <dgm:dir/>
          <dgm:resizeHandles val="exact"/>
        </dgm:presLayoutVars>
      </dgm:prSet>
      <dgm:spPr/>
    </dgm:pt>
    <dgm:pt modelId="{95DB7BED-A2DD-43B6-8430-8BE4D6957063}" type="pres">
      <dgm:prSet presAssocID="{12D92CD3-8A83-462D-9889-0411A0117A7F}" presName="composite" presStyleCnt="0"/>
      <dgm:spPr/>
    </dgm:pt>
    <dgm:pt modelId="{52825F1B-193F-46C6-BAEA-6902CCAB65EC}" type="pres">
      <dgm:prSet presAssocID="{12D92CD3-8A83-462D-9889-0411A0117A7F}" presName="rect1" presStyleLbl="bgImgPlace1" presStyleIdx="0" presStyleCnt="1" custScaleX="107230" custScaleY="10283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  <dgm:extLst>
        <a:ext uri="{E40237B7-FDA0-4F09-8148-C483321AD2D9}">
          <dgm14:cNvPr xmlns:dgm14="http://schemas.microsoft.com/office/drawing/2010/diagram" id="0" name="" descr="CCM00324"/>
        </a:ext>
      </dgm:extLst>
    </dgm:pt>
    <dgm:pt modelId="{5C4D30A3-9B04-4460-891E-A81B8E9B73E6}" type="pres">
      <dgm:prSet presAssocID="{12D92CD3-8A83-462D-9889-0411A0117A7F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A522AD5-8842-4E26-B11A-5DAEC7014550}" srcId="{3D531701-B8C2-475D-9EC1-8BA8B11452EF}" destId="{12D92CD3-8A83-462D-9889-0411A0117A7F}" srcOrd="0" destOrd="0" parTransId="{C09EB142-DA1A-427E-8A8A-7666FFE10366}" sibTransId="{6A506024-0166-4852-9E67-FC3CF1C84497}"/>
    <dgm:cxn modelId="{6E19B2B5-B4DC-4579-A5C0-A4BB28467347}" type="presOf" srcId="{12D92CD3-8A83-462D-9889-0411A0117A7F}" destId="{5C4D30A3-9B04-4460-891E-A81B8E9B73E6}" srcOrd="0" destOrd="0" presId="urn:microsoft.com/office/officeart/2008/layout/BendingPictureCaptionList"/>
    <dgm:cxn modelId="{B60821C7-C4F1-4C6C-A628-0C1E5ECD9B0F}" type="presOf" srcId="{3D531701-B8C2-475D-9EC1-8BA8B11452EF}" destId="{73DDD9D4-A631-41C8-A83D-BE24655CE29D}" srcOrd="0" destOrd="0" presId="urn:microsoft.com/office/officeart/2008/layout/BendingPictureCaptionList"/>
    <dgm:cxn modelId="{FF817FFC-BA67-411D-B89B-97A271D8DB83}" type="presParOf" srcId="{73DDD9D4-A631-41C8-A83D-BE24655CE29D}" destId="{95DB7BED-A2DD-43B6-8430-8BE4D6957063}" srcOrd="0" destOrd="0" presId="urn:microsoft.com/office/officeart/2008/layout/BendingPictureCaptionList"/>
    <dgm:cxn modelId="{2F8F9A29-147B-495C-B141-320DD7C798B3}" type="presParOf" srcId="{95DB7BED-A2DD-43B6-8430-8BE4D6957063}" destId="{52825F1B-193F-46C6-BAEA-6902CCAB65EC}" srcOrd="0" destOrd="0" presId="urn:microsoft.com/office/officeart/2008/layout/BendingPictureCaptionList"/>
    <dgm:cxn modelId="{16F351A7-CA52-4BA1-9AED-5104AF6D3DAA}" type="presParOf" srcId="{95DB7BED-A2DD-43B6-8430-8BE4D6957063}" destId="{5C4D30A3-9B04-4460-891E-A81B8E9B73E6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550267-EEA6-4744-86DF-712F937DED41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72A16B06-D6BE-4B51-A5D6-07A31CF299A2}">
      <dgm:prSet phldrT="[Κείμενο]"/>
      <dgm:spPr/>
      <dgm:t>
        <a:bodyPr/>
        <a:lstStyle/>
        <a:p>
          <a:r>
            <a:rPr lang="el-GR" dirty="0" smtClean="0"/>
            <a:t>Στα έλη</a:t>
          </a:r>
          <a:endParaRPr lang="el-GR" dirty="0"/>
        </a:p>
      </dgm:t>
    </dgm:pt>
    <dgm:pt modelId="{B29382B5-D81B-4F4A-8F52-A570506701AD}" type="parTrans" cxnId="{C03EF33C-3140-4F78-89E0-8A20A1FBA93B}">
      <dgm:prSet/>
      <dgm:spPr/>
      <dgm:t>
        <a:bodyPr/>
        <a:lstStyle/>
        <a:p>
          <a:endParaRPr lang="el-GR"/>
        </a:p>
      </dgm:t>
    </dgm:pt>
    <dgm:pt modelId="{2D9CC713-1F3D-475E-9F6C-7525218C1231}" type="sibTrans" cxnId="{C03EF33C-3140-4F78-89E0-8A20A1FBA93B}">
      <dgm:prSet/>
      <dgm:spPr/>
      <dgm:t>
        <a:bodyPr/>
        <a:lstStyle/>
        <a:p>
          <a:endParaRPr lang="el-GR"/>
        </a:p>
      </dgm:t>
    </dgm:pt>
    <dgm:pt modelId="{EBAA0C57-B25D-4A4E-B9D7-0F7A25CA9A95}" type="pres">
      <dgm:prSet presAssocID="{85550267-EEA6-4744-86DF-712F937DED41}" presName="Name0" presStyleCnt="0">
        <dgm:presLayoutVars>
          <dgm:dir/>
          <dgm:resizeHandles val="exact"/>
        </dgm:presLayoutVars>
      </dgm:prSet>
      <dgm:spPr/>
    </dgm:pt>
    <dgm:pt modelId="{2D72C150-E757-423C-BCF4-5BD67D50CC84}" type="pres">
      <dgm:prSet presAssocID="{72A16B06-D6BE-4B51-A5D6-07A31CF299A2}" presName="composite" presStyleCnt="0"/>
      <dgm:spPr/>
    </dgm:pt>
    <dgm:pt modelId="{574AC900-B7A4-49E2-939A-D4CEFF28FEF8}" type="pres">
      <dgm:prSet presAssocID="{72A16B06-D6BE-4B51-A5D6-07A31CF299A2}" presName="rect1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D6CE858-E351-4E04-981D-52D55BED4A67}" type="pres">
      <dgm:prSet presAssocID="{72A16B06-D6BE-4B51-A5D6-07A31CF299A2}" presName="wedgeRectCallout1" presStyleLbl="node1" presStyleIdx="0" presStyleCnt="1" custLinFactNeighborX="-295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BBA9C2B1-AFBB-4BC5-BDB5-9F22AFA393B8}" type="presOf" srcId="{85550267-EEA6-4744-86DF-712F937DED41}" destId="{EBAA0C57-B25D-4A4E-B9D7-0F7A25CA9A95}" srcOrd="0" destOrd="0" presId="urn:microsoft.com/office/officeart/2008/layout/BendingPictureCaptionList"/>
    <dgm:cxn modelId="{70A4F8A0-3E68-4644-9920-BAE47619B2BE}" type="presOf" srcId="{72A16B06-D6BE-4B51-A5D6-07A31CF299A2}" destId="{2D6CE858-E351-4E04-981D-52D55BED4A67}" srcOrd="0" destOrd="0" presId="urn:microsoft.com/office/officeart/2008/layout/BendingPictureCaptionList"/>
    <dgm:cxn modelId="{C03EF33C-3140-4F78-89E0-8A20A1FBA93B}" srcId="{85550267-EEA6-4744-86DF-712F937DED41}" destId="{72A16B06-D6BE-4B51-A5D6-07A31CF299A2}" srcOrd="0" destOrd="0" parTransId="{B29382B5-D81B-4F4A-8F52-A570506701AD}" sibTransId="{2D9CC713-1F3D-475E-9F6C-7525218C1231}"/>
    <dgm:cxn modelId="{99EB9F0A-6689-4070-988B-59256EF0A251}" type="presParOf" srcId="{EBAA0C57-B25D-4A4E-B9D7-0F7A25CA9A95}" destId="{2D72C150-E757-423C-BCF4-5BD67D50CC84}" srcOrd="0" destOrd="0" presId="urn:microsoft.com/office/officeart/2008/layout/BendingPictureCaptionList"/>
    <dgm:cxn modelId="{9F8B3C4B-ECB2-48F6-AA61-22E70611A989}" type="presParOf" srcId="{2D72C150-E757-423C-BCF4-5BD67D50CC84}" destId="{574AC900-B7A4-49E2-939A-D4CEFF28FEF8}" srcOrd="0" destOrd="0" presId="urn:microsoft.com/office/officeart/2008/layout/BendingPictureCaptionList"/>
    <dgm:cxn modelId="{BF6B54D0-8CD6-4B94-99CB-3297B1A330D4}" type="presParOf" srcId="{2D72C150-E757-423C-BCF4-5BD67D50CC84}" destId="{2D6CE858-E351-4E04-981D-52D55BED4A6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3CF5C45-83FB-4AA6-9958-0E953469D433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144FB404-0618-41D7-999E-14449EF33187}">
      <dgm:prSet phldrT="[Κείμενο]"/>
      <dgm:spPr/>
      <dgm:t>
        <a:bodyPr/>
        <a:lstStyle/>
        <a:p>
          <a:r>
            <a:rPr lang="el-GR" dirty="0" smtClean="0"/>
            <a:t>Στους καταρράκτες</a:t>
          </a:r>
          <a:endParaRPr lang="el-GR" dirty="0"/>
        </a:p>
      </dgm:t>
    </dgm:pt>
    <dgm:pt modelId="{1175E32A-8AAC-4B6B-9DC8-24FC0BF5DE5A}" type="parTrans" cxnId="{5E63DBEB-293A-4594-8B56-081B53758F56}">
      <dgm:prSet/>
      <dgm:spPr/>
      <dgm:t>
        <a:bodyPr/>
        <a:lstStyle/>
        <a:p>
          <a:endParaRPr lang="el-GR"/>
        </a:p>
      </dgm:t>
    </dgm:pt>
    <dgm:pt modelId="{4579DA07-27D4-4F77-905B-C10E53386A1B}" type="sibTrans" cxnId="{5E63DBEB-293A-4594-8B56-081B53758F56}">
      <dgm:prSet/>
      <dgm:spPr/>
      <dgm:t>
        <a:bodyPr/>
        <a:lstStyle/>
        <a:p>
          <a:endParaRPr lang="el-GR"/>
        </a:p>
      </dgm:t>
    </dgm:pt>
    <dgm:pt modelId="{EA36983E-C744-4463-B626-242747B3D19B}" type="pres">
      <dgm:prSet presAssocID="{93CF5C45-83FB-4AA6-9958-0E953469D433}" presName="Name0" presStyleCnt="0">
        <dgm:presLayoutVars>
          <dgm:dir/>
          <dgm:resizeHandles val="exact"/>
        </dgm:presLayoutVars>
      </dgm:prSet>
      <dgm:spPr/>
    </dgm:pt>
    <dgm:pt modelId="{5A76103B-7BAB-4F05-80A9-6F51822FC83C}" type="pres">
      <dgm:prSet presAssocID="{144FB404-0618-41D7-999E-14449EF33187}" presName="composite" presStyleCnt="0"/>
      <dgm:spPr/>
    </dgm:pt>
    <dgm:pt modelId="{2791827B-6A29-4DB0-92C3-94D2AF9B7171}" type="pres">
      <dgm:prSet presAssocID="{144FB404-0618-41D7-999E-14449EF33187}" presName="rect1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  <dgm:extLst>
        <a:ext uri="{E40237B7-FDA0-4F09-8148-C483321AD2D9}">
          <dgm14:cNvPr xmlns:dgm14="http://schemas.microsoft.com/office/drawing/2010/diagram" id="0" name="" descr="MICI34"/>
        </a:ext>
      </dgm:extLst>
    </dgm:pt>
    <dgm:pt modelId="{71D3E012-3974-482F-B26E-F8DBA3281D0D}" type="pres">
      <dgm:prSet presAssocID="{144FB404-0618-41D7-999E-14449EF33187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E63DBEB-293A-4594-8B56-081B53758F56}" srcId="{93CF5C45-83FB-4AA6-9958-0E953469D433}" destId="{144FB404-0618-41D7-999E-14449EF33187}" srcOrd="0" destOrd="0" parTransId="{1175E32A-8AAC-4B6B-9DC8-24FC0BF5DE5A}" sibTransId="{4579DA07-27D4-4F77-905B-C10E53386A1B}"/>
    <dgm:cxn modelId="{CF0EB0C8-1DD2-486C-BD5F-D80D27BF1B33}" type="presOf" srcId="{144FB404-0618-41D7-999E-14449EF33187}" destId="{71D3E012-3974-482F-B26E-F8DBA3281D0D}" srcOrd="0" destOrd="0" presId="urn:microsoft.com/office/officeart/2008/layout/BendingPictureCaptionList"/>
    <dgm:cxn modelId="{6A9E480A-7582-494B-BA74-A7832664C1C9}" type="presOf" srcId="{93CF5C45-83FB-4AA6-9958-0E953469D433}" destId="{EA36983E-C744-4463-B626-242747B3D19B}" srcOrd="0" destOrd="0" presId="urn:microsoft.com/office/officeart/2008/layout/BendingPictureCaptionList"/>
    <dgm:cxn modelId="{0E043953-6F49-4AD1-8CDD-A974DE2E8310}" type="presParOf" srcId="{EA36983E-C744-4463-B626-242747B3D19B}" destId="{5A76103B-7BAB-4F05-80A9-6F51822FC83C}" srcOrd="0" destOrd="0" presId="urn:microsoft.com/office/officeart/2008/layout/BendingPictureCaptionList"/>
    <dgm:cxn modelId="{E96382D3-9B69-4A66-A214-1F900170E622}" type="presParOf" srcId="{5A76103B-7BAB-4F05-80A9-6F51822FC83C}" destId="{2791827B-6A29-4DB0-92C3-94D2AF9B7171}" srcOrd="0" destOrd="0" presId="urn:microsoft.com/office/officeart/2008/layout/BendingPictureCaptionList"/>
    <dgm:cxn modelId="{4569D9E7-B121-49FE-B7D9-765C4D768C6D}" type="presParOf" srcId="{5A76103B-7BAB-4F05-80A9-6F51822FC83C}" destId="{71D3E012-3974-482F-B26E-F8DBA3281D0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3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A01DA4C-B083-4587-A423-FA8100123593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8396E847-E8E5-4583-90ED-3310AFA9E4D5}">
      <dgm:prSet phldrT="[Κείμενο]"/>
      <dgm:spPr/>
      <dgm:t>
        <a:bodyPr/>
        <a:lstStyle/>
        <a:p>
          <a:r>
            <a:rPr lang="el-GR" dirty="0" smtClean="0"/>
            <a:t>Κάτω από τη γη</a:t>
          </a:r>
          <a:endParaRPr lang="el-GR" dirty="0"/>
        </a:p>
      </dgm:t>
    </dgm:pt>
    <dgm:pt modelId="{46BA5DFA-9CDA-46A3-A479-84CCA1CC49ED}" type="parTrans" cxnId="{CB43B952-924E-438A-813D-9ED6A97F3A03}">
      <dgm:prSet/>
      <dgm:spPr/>
      <dgm:t>
        <a:bodyPr/>
        <a:lstStyle/>
        <a:p>
          <a:endParaRPr lang="el-GR"/>
        </a:p>
      </dgm:t>
    </dgm:pt>
    <dgm:pt modelId="{97BE2D5D-22F5-48A7-840A-E7C2D2728DAD}" type="sibTrans" cxnId="{CB43B952-924E-438A-813D-9ED6A97F3A03}">
      <dgm:prSet/>
      <dgm:spPr/>
      <dgm:t>
        <a:bodyPr/>
        <a:lstStyle/>
        <a:p>
          <a:endParaRPr lang="el-GR"/>
        </a:p>
      </dgm:t>
    </dgm:pt>
    <dgm:pt modelId="{A3A21440-D20D-4BD6-8FFB-4D444666C837}" type="pres">
      <dgm:prSet presAssocID="{AA01DA4C-B083-4587-A423-FA8100123593}" presName="Name0" presStyleCnt="0">
        <dgm:presLayoutVars>
          <dgm:dir/>
          <dgm:resizeHandles val="exact"/>
        </dgm:presLayoutVars>
      </dgm:prSet>
      <dgm:spPr/>
    </dgm:pt>
    <dgm:pt modelId="{4F1F3764-4D04-4784-8A5F-C2F71D007820}" type="pres">
      <dgm:prSet presAssocID="{8396E847-E8E5-4583-90ED-3310AFA9E4D5}" presName="composite" presStyleCnt="0"/>
      <dgm:spPr/>
    </dgm:pt>
    <dgm:pt modelId="{C68F63DA-BA38-4E5B-A423-240F7DD63982}" type="pres">
      <dgm:prSet presAssocID="{8396E847-E8E5-4583-90ED-3310AFA9E4D5}" presName="rect1" presStyleLbl="b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91427DBE-2B18-4481-8B47-1B177A99CC49}" type="pres">
      <dgm:prSet presAssocID="{8396E847-E8E5-4583-90ED-3310AFA9E4D5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CB43B952-924E-438A-813D-9ED6A97F3A03}" srcId="{AA01DA4C-B083-4587-A423-FA8100123593}" destId="{8396E847-E8E5-4583-90ED-3310AFA9E4D5}" srcOrd="0" destOrd="0" parTransId="{46BA5DFA-9CDA-46A3-A479-84CCA1CC49ED}" sibTransId="{97BE2D5D-22F5-48A7-840A-E7C2D2728DAD}"/>
    <dgm:cxn modelId="{C163817E-E3A3-4384-9C62-CAB0CE21DB0D}" type="presOf" srcId="{8396E847-E8E5-4583-90ED-3310AFA9E4D5}" destId="{91427DBE-2B18-4481-8B47-1B177A99CC49}" srcOrd="0" destOrd="0" presId="urn:microsoft.com/office/officeart/2008/layout/BendingPictureCaptionList"/>
    <dgm:cxn modelId="{3AE33167-1A4D-48C6-8204-0961B1C64868}" type="presOf" srcId="{AA01DA4C-B083-4587-A423-FA8100123593}" destId="{A3A21440-D20D-4BD6-8FFB-4D444666C837}" srcOrd="0" destOrd="0" presId="urn:microsoft.com/office/officeart/2008/layout/BendingPictureCaptionList"/>
    <dgm:cxn modelId="{088D972F-8C54-4FBA-ABF2-CE990A0E08AF}" type="presParOf" srcId="{A3A21440-D20D-4BD6-8FFB-4D444666C837}" destId="{4F1F3764-4D04-4784-8A5F-C2F71D007820}" srcOrd="0" destOrd="0" presId="urn:microsoft.com/office/officeart/2008/layout/BendingPictureCaptionList"/>
    <dgm:cxn modelId="{8EA46ABE-992A-4D86-A388-74989340B851}" type="presParOf" srcId="{4F1F3764-4D04-4784-8A5F-C2F71D007820}" destId="{C68F63DA-BA38-4E5B-A423-240F7DD63982}" srcOrd="0" destOrd="0" presId="urn:microsoft.com/office/officeart/2008/layout/BendingPictureCaptionList"/>
    <dgm:cxn modelId="{6D1A0200-CED3-49A2-8314-34146FECF5F3}" type="presParOf" srcId="{4F1F3764-4D04-4784-8A5F-C2F71D007820}" destId="{91427DBE-2B18-4481-8B47-1B177A99CC49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F9B525F-9B72-4349-BB74-6A003EDCAC97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</dgm:pt>
    <dgm:pt modelId="{952164D8-8701-4E6F-A3F1-04A296536910}">
      <dgm:prSet phldrT="[Κείμενο]"/>
      <dgm:spPr/>
      <dgm:t>
        <a:bodyPr/>
        <a:lstStyle/>
        <a:p>
          <a:r>
            <a:rPr lang="el-GR" dirty="0" smtClean="0"/>
            <a:t>Στα σύννεφα</a:t>
          </a:r>
          <a:endParaRPr lang="el-GR" dirty="0"/>
        </a:p>
      </dgm:t>
    </dgm:pt>
    <dgm:pt modelId="{B481A143-2954-43FD-82DE-4E838D349643}" type="parTrans" cxnId="{9CB47593-DEE9-4C91-A1DA-7C6688307483}">
      <dgm:prSet/>
      <dgm:spPr/>
      <dgm:t>
        <a:bodyPr/>
        <a:lstStyle/>
        <a:p>
          <a:endParaRPr lang="el-GR"/>
        </a:p>
      </dgm:t>
    </dgm:pt>
    <dgm:pt modelId="{6CC6488E-0D13-46FD-8BF7-2AD628892734}" type="sibTrans" cxnId="{9CB47593-DEE9-4C91-A1DA-7C6688307483}">
      <dgm:prSet/>
      <dgm:spPr/>
      <dgm:t>
        <a:bodyPr/>
        <a:lstStyle/>
        <a:p>
          <a:endParaRPr lang="el-GR"/>
        </a:p>
      </dgm:t>
    </dgm:pt>
    <dgm:pt modelId="{0923ADD7-A135-466A-9E35-F819CE008451}" type="pres">
      <dgm:prSet presAssocID="{4F9B525F-9B72-4349-BB74-6A003EDCAC97}" presName="Name0" presStyleCnt="0">
        <dgm:presLayoutVars>
          <dgm:dir/>
          <dgm:resizeHandles val="exact"/>
        </dgm:presLayoutVars>
      </dgm:prSet>
      <dgm:spPr/>
    </dgm:pt>
    <dgm:pt modelId="{4FD89B56-4689-4564-A972-83290DA0530E}" type="pres">
      <dgm:prSet presAssocID="{952164D8-8701-4E6F-A3F1-04A296536910}" presName="composite" presStyleCnt="0"/>
      <dgm:spPr/>
    </dgm:pt>
    <dgm:pt modelId="{93551B98-DC73-4262-AB25-BE0190D2DCDA}" type="pres">
      <dgm:prSet presAssocID="{952164D8-8701-4E6F-A3F1-04A296536910}" presName="rect1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l-GR"/>
        </a:p>
      </dgm:t>
    </dgm:pt>
    <dgm:pt modelId="{742A420F-1AD2-4915-ADCB-65551435450F}" type="pres">
      <dgm:prSet presAssocID="{952164D8-8701-4E6F-A3F1-04A296536910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24244C3-F398-45C2-BBD3-44F3FC53BE73}" type="presOf" srcId="{4F9B525F-9B72-4349-BB74-6A003EDCAC97}" destId="{0923ADD7-A135-466A-9E35-F819CE008451}" srcOrd="0" destOrd="0" presId="urn:microsoft.com/office/officeart/2008/layout/BendingPictureCaptionList"/>
    <dgm:cxn modelId="{9CB47593-DEE9-4C91-A1DA-7C6688307483}" srcId="{4F9B525F-9B72-4349-BB74-6A003EDCAC97}" destId="{952164D8-8701-4E6F-A3F1-04A296536910}" srcOrd="0" destOrd="0" parTransId="{B481A143-2954-43FD-82DE-4E838D349643}" sibTransId="{6CC6488E-0D13-46FD-8BF7-2AD628892734}"/>
    <dgm:cxn modelId="{8D0A9EBA-9548-47C5-9702-EDEDEA4A6792}" type="presOf" srcId="{952164D8-8701-4E6F-A3F1-04A296536910}" destId="{742A420F-1AD2-4915-ADCB-65551435450F}" srcOrd="0" destOrd="0" presId="urn:microsoft.com/office/officeart/2008/layout/BendingPictureCaptionList"/>
    <dgm:cxn modelId="{78874E02-04F4-4045-8738-BAAD569524CA}" type="presParOf" srcId="{0923ADD7-A135-466A-9E35-F819CE008451}" destId="{4FD89B56-4689-4564-A972-83290DA0530E}" srcOrd="0" destOrd="0" presId="urn:microsoft.com/office/officeart/2008/layout/BendingPictureCaptionList"/>
    <dgm:cxn modelId="{9549C534-753B-4B27-8D34-9FAC74688394}" type="presParOf" srcId="{4FD89B56-4689-4564-A972-83290DA0530E}" destId="{93551B98-DC73-4262-AB25-BE0190D2DCDA}" srcOrd="0" destOrd="0" presId="urn:microsoft.com/office/officeart/2008/layout/BendingPictureCaptionList"/>
    <dgm:cxn modelId="{8BFCDB33-23F3-4AFD-B939-5670CC77AE19}" type="presParOf" srcId="{4FD89B56-4689-4564-A972-83290DA0530E}" destId="{742A420F-1AD2-4915-ADCB-65551435450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8C39A-04A0-42E6-9AA2-224596127E26}">
      <dsp:nvSpPr>
        <dsp:cNvPr id="0" name=""/>
        <dsp:cNvSpPr/>
      </dsp:nvSpPr>
      <dsp:spPr>
        <a:xfrm>
          <a:off x="83945" y="595"/>
          <a:ext cx="1992348" cy="15325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30DFB3-3DB2-43F4-90CA-A49A12FCFEDE}">
      <dsp:nvSpPr>
        <dsp:cNvPr id="0" name=""/>
        <dsp:cNvSpPr/>
      </dsp:nvSpPr>
      <dsp:spPr>
        <a:xfrm>
          <a:off x="423630" y="1279262"/>
          <a:ext cx="1425061" cy="44833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Στη Θάλασσα</a:t>
          </a:r>
          <a:endParaRPr lang="el-GR" sz="1800" kern="1200" dirty="0"/>
        </a:p>
      </dsp:txBody>
      <dsp:txXfrm>
        <a:off x="423630" y="1279262"/>
        <a:ext cx="1425061" cy="448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6BB1FD-21D7-44F9-A02A-0482A6B81E47}">
      <dsp:nvSpPr>
        <dsp:cNvPr id="0" name=""/>
        <dsp:cNvSpPr/>
      </dsp:nvSpPr>
      <dsp:spPr>
        <a:xfrm>
          <a:off x="235630" y="262"/>
          <a:ext cx="1646128" cy="13169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E6E87E-B9C3-4322-8B69-AEDD3011D8B5}">
      <dsp:nvSpPr>
        <dsp:cNvPr id="0" name=""/>
        <dsp:cNvSpPr/>
      </dsp:nvSpPr>
      <dsp:spPr>
        <a:xfrm>
          <a:off x="297195" y="1185593"/>
          <a:ext cx="1465054" cy="46091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100" kern="1200" dirty="0" smtClean="0"/>
            <a:t>Στις λίμνες</a:t>
          </a:r>
          <a:endParaRPr lang="el-GR" sz="2100" kern="1200" dirty="0"/>
        </a:p>
      </dsp:txBody>
      <dsp:txXfrm>
        <a:off x="297195" y="1185593"/>
        <a:ext cx="1465054" cy="4609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79D117-D02D-4183-B1E0-D72022EFE0EB}">
      <dsp:nvSpPr>
        <dsp:cNvPr id="0" name=""/>
        <dsp:cNvSpPr/>
      </dsp:nvSpPr>
      <dsp:spPr>
        <a:xfrm>
          <a:off x="256950" y="276"/>
          <a:ext cx="1502323" cy="12018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8741A0-F343-4387-8CAA-C3D2EA422F01}">
      <dsp:nvSpPr>
        <dsp:cNvPr id="0" name=""/>
        <dsp:cNvSpPr/>
      </dsp:nvSpPr>
      <dsp:spPr>
        <a:xfrm>
          <a:off x="392159" y="1081949"/>
          <a:ext cx="1337067" cy="42065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Στα ποτάμια</a:t>
          </a:r>
          <a:endParaRPr lang="el-GR" sz="1800" kern="1200" dirty="0"/>
        </a:p>
      </dsp:txBody>
      <dsp:txXfrm>
        <a:off x="392159" y="1081949"/>
        <a:ext cx="1337067" cy="4206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1CA86-6AC6-4033-B52B-593B67544CD0}">
      <dsp:nvSpPr>
        <dsp:cNvPr id="0" name=""/>
        <dsp:cNvSpPr/>
      </dsp:nvSpPr>
      <dsp:spPr>
        <a:xfrm>
          <a:off x="504061" y="0"/>
          <a:ext cx="1655620" cy="13244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C1F75-F58B-4F92-A24C-B8BAC1B469B4}">
      <dsp:nvSpPr>
        <dsp:cNvPr id="0" name=""/>
        <dsp:cNvSpPr/>
      </dsp:nvSpPr>
      <dsp:spPr>
        <a:xfrm>
          <a:off x="617338" y="1192328"/>
          <a:ext cx="1473502" cy="46357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 smtClean="0"/>
            <a:t>Στα παγόβουνα</a:t>
          </a:r>
          <a:endParaRPr lang="el-GR" sz="1600" kern="1200" dirty="0"/>
        </a:p>
      </dsp:txBody>
      <dsp:txXfrm>
        <a:off x="617338" y="1192328"/>
        <a:ext cx="1473502" cy="4635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25F1B-193F-46C6-BAEA-6902CCAB65EC}">
      <dsp:nvSpPr>
        <dsp:cNvPr id="0" name=""/>
        <dsp:cNvSpPr/>
      </dsp:nvSpPr>
      <dsp:spPr>
        <a:xfrm>
          <a:off x="71295" y="143"/>
          <a:ext cx="1832092" cy="14055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D30A3-9B04-4460-891E-A81B8E9B73E6}">
      <dsp:nvSpPr>
        <dsp:cNvPr id="0" name=""/>
        <dsp:cNvSpPr/>
      </dsp:nvSpPr>
      <dsp:spPr>
        <a:xfrm>
          <a:off x="286830" y="1249650"/>
          <a:ext cx="1520621" cy="478397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300" kern="1200" dirty="0" smtClean="0"/>
            <a:t>Στα βουνά που έχει χιόνια</a:t>
          </a:r>
          <a:endParaRPr lang="el-GR" sz="1300" kern="1200" dirty="0"/>
        </a:p>
      </dsp:txBody>
      <dsp:txXfrm>
        <a:off x="286830" y="1249650"/>
        <a:ext cx="1520621" cy="4783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AC900-B7A4-49E2-939A-D4CEFF28FEF8}">
      <dsp:nvSpPr>
        <dsp:cNvPr id="0" name=""/>
        <dsp:cNvSpPr/>
      </dsp:nvSpPr>
      <dsp:spPr>
        <a:xfrm>
          <a:off x="190514" y="14"/>
          <a:ext cx="1531590" cy="12252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6CE858-E351-4E04-981D-52D55BED4A67}">
      <dsp:nvSpPr>
        <dsp:cNvPr id="0" name=""/>
        <dsp:cNvSpPr/>
      </dsp:nvSpPr>
      <dsp:spPr>
        <a:xfrm>
          <a:off x="288037" y="1102759"/>
          <a:ext cx="1363115" cy="42884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900" kern="1200" dirty="0" smtClean="0"/>
            <a:t>Στα έλη</a:t>
          </a:r>
          <a:endParaRPr lang="el-GR" sz="1900" kern="1200" dirty="0"/>
        </a:p>
      </dsp:txBody>
      <dsp:txXfrm>
        <a:off x="288037" y="1102759"/>
        <a:ext cx="1363115" cy="4288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1827B-6A29-4DB0-92C3-94D2AF9B7171}">
      <dsp:nvSpPr>
        <dsp:cNvPr id="0" name=""/>
        <dsp:cNvSpPr/>
      </dsp:nvSpPr>
      <dsp:spPr>
        <a:xfrm>
          <a:off x="354762" y="905"/>
          <a:ext cx="1366340" cy="10930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D3E012-3974-482F-B26E-F8DBA3281D0D}">
      <dsp:nvSpPr>
        <dsp:cNvPr id="0" name=""/>
        <dsp:cNvSpPr/>
      </dsp:nvSpPr>
      <dsp:spPr>
        <a:xfrm>
          <a:off x="477732" y="984670"/>
          <a:ext cx="1216043" cy="38257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100" kern="1200" dirty="0" smtClean="0"/>
            <a:t>Στους καταρράκτες</a:t>
          </a:r>
          <a:endParaRPr lang="el-GR" sz="1100" kern="1200" dirty="0"/>
        </a:p>
      </dsp:txBody>
      <dsp:txXfrm>
        <a:off x="477732" y="984670"/>
        <a:ext cx="1216043" cy="3825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F63DA-BA38-4E5B-A423-240F7DD63982}">
      <dsp:nvSpPr>
        <dsp:cNvPr id="0" name=""/>
        <dsp:cNvSpPr/>
      </dsp:nvSpPr>
      <dsp:spPr>
        <a:xfrm>
          <a:off x="348088" y="678"/>
          <a:ext cx="1388280" cy="111062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427DBE-2B18-4481-8B47-1B177A99CC49}">
      <dsp:nvSpPr>
        <dsp:cNvPr id="0" name=""/>
        <dsp:cNvSpPr/>
      </dsp:nvSpPr>
      <dsp:spPr>
        <a:xfrm>
          <a:off x="473033" y="1000240"/>
          <a:ext cx="1235570" cy="3887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300" kern="1200" dirty="0" smtClean="0"/>
            <a:t>Κάτω από τη γη</a:t>
          </a:r>
          <a:endParaRPr lang="el-GR" sz="1300" kern="1200" dirty="0"/>
        </a:p>
      </dsp:txBody>
      <dsp:txXfrm>
        <a:off x="473033" y="1000240"/>
        <a:ext cx="1235570" cy="3887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551B98-DC73-4262-AB25-BE0190D2DCDA}">
      <dsp:nvSpPr>
        <dsp:cNvPr id="0" name=""/>
        <dsp:cNvSpPr/>
      </dsp:nvSpPr>
      <dsp:spPr>
        <a:xfrm>
          <a:off x="412495" y="1015"/>
          <a:ext cx="1346708" cy="10773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2A420F-1AD2-4915-ADCB-65551435450F}">
      <dsp:nvSpPr>
        <dsp:cNvPr id="0" name=""/>
        <dsp:cNvSpPr/>
      </dsp:nvSpPr>
      <dsp:spPr>
        <a:xfrm>
          <a:off x="533699" y="970645"/>
          <a:ext cx="1198570" cy="37707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kern="1200" dirty="0" smtClean="0"/>
            <a:t>Στα σύννεφα</a:t>
          </a:r>
          <a:endParaRPr lang="el-GR" sz="1600" kern="1200" dirty="0"/>
        </a:p>
      </dsp:txBody>
      <dsp:txXfrm>
        <a:off x="533699" y="970645"/>
        <a:ext cx="1198570" cy="377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15904-4226-4D9B-AF39-E3319A26215A}" type="datetimeFigureOut">
              <a:rPr lang="el-GR" smtClean="0"/>
              <a:t>16/2/2021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4C63E-3356-45D1-BC12-09F12DB959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4410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4C63E-3356-45D1-BC12-09F12DB959EB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7781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4375-8EF6-4E0E-BC6A-D38892887992}" type="datetimeFigureOut">
              <a:rPr lang="el-GR" smtClean="0"/>
              <a:t>16/2/2021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B261-3C6A-4FEE-A73F-2C175B80B6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16297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4375-8EF6-4E0E-BC6A-D38892887992}" type="datetimeFigureOut">
              <a:rPr lang="el-GR" smtClean="0"/>
              <a:t>16/2/2021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B261-3C6A-4FEE-A73F-2C175B80B6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1936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4375-8EF6-4E0E-BC6A-D38892887992}" type="datetimeFigureOut">
              <a:rPr lang="el-GR" smtClean="0"/>
              <a:t>16/2/2021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B261-3C6A-4FEE-A73F-2C175B80B6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923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4375-8EF6-4E0E-BC6A-D38892887992}" type="datetimeFigureOut">
              <a:rPr lang="el-GR" smtClean="0"/>
              <a:t>16/2/2021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B261-3C6A-4FEE-A73F-2C175B80B6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7999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4375-8EF6-4E0E-BC6A-D38892887992}" type="datetimeFigureOut">
              <a:rPr lang="el-GR" smtClean="0"/>
              <a:t>16/2/2021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B261-3C6A-4FEE-A73F-2C175B80B6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53688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4375-8EF6-4E0E-BC6A-D38892887992}" type="datetimeFigureOut">
              <a:rPr lang="el-GR" smtClean="0"/>
              <a:t>16/2/2021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B261-3C6A-4FEE-A73F-2C175B80B6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379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4375-8EF6-4E0E-BC6A-D38892887992}" type="datetimeFigureOut">
              <a:rPr lang="el-GR" smtClean="0"/>
              <a:t>16/2/2021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B261-3C6A-4FEE-A73F-2C175B80B6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2225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4375-8EF6-4E0E-BC6A-D38892887992}" type="datetimeFigureOut">
              <a:rPr lang="el-GR" smtClean="0"/>
              <a:t>16/2/2021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B261-3C6A-4FEE-A73F-2C175B80B6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0938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4375-8EF6-4E0E-BC6A-D38892887992}" type="datetimeFigureOut">
              <a:rPr lang="el-GR" smtClean="0"/>
              <a:t>16/2/2021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B261-3C6A-4FEE-A73F-2C175B80B6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8886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4375-8EF6-4E0E-BC6A-D38892887992}" type="datetimeFigureOut">
              <a:rPr lang="el-GR" smtClean="0"/>
              <a:t>16/2/2021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B261-3C6A-4FEE-A73F-2C175B80B6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1353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C4375-8EF6-4E0E-BC6A-D38892887992}" type="datetimeFigureOut">
              <a:rPr lang="el-GR" smtClean="0"/>
              <a:t>16/2/2021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4B261-3C6A-4FEE-A73F-2C175B80B6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2755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C4375-8EF6-4E0E-BC6A-D38892887992}" type="datetimeFigureOut">
              <a:rPr lang="el-GR" smtClean="0"/>
              <a:t>16/2/2021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4B261-3C6A-4FEE-A73F-2C175B80B6F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433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image" Target="../media/image34.wmf"/><Relationship Id="rId7" Type="http://schemas.openxmlformats.org/officeDocument/2006/relationships/image" Target="../media/image38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Relationship Id="rId9" Type="http://schemas.openxmlformats.org/officeDocument/2006/relationships/image" Target="../media/image4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fif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f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g"/><Relationship Id="rId7" Type="http://schemas.openxmlformats.org/officeDocument/2006/relationships/image" Target="../media/image56.jfif"/><Relationship Id="rId2" Type="http://schemas.openxmlformats.org/officeDocument/2006/relationships/image" Target="../media/image5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fif"/><Relationship Id="rId5" Type="http://schemas.openxmlformats.org/officeDocument/2006/relationships/image" Target="../media/image54.jfif"/><Relationship Id="rId4" Type="http://schemas.openxmlformats.org/officeDocument/2006/relationships/image" Target="../media/image53.jfif"/><Relationship Id="rId9" Type="http://schemas.openxmlformats.org/officeDocument/2006/relationships/image" Target="../media/image58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fif"/><Relationship Id="rId7" Type="http://schemas.openxmlformats.org/officeDocument/2006/relationships/image" Target="../media/image64.jpg"/><Relationship Id="rId2" Type="http://schemas.openxmlformats.org/officeDocument/2006/relationships/image" Target="../media/image59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fif"/><Relationship Id="rId5" Type="http://schemas.openxmlformats.org/officeDocument/2006/relationships/image" Target="../media/image62.jpeg"/><Relationship Id="rId4" Type="http://schemas.openxmlformats.org/officeDocument/2006/relationships/image" Target="../media/image61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9" Type="http://schemas.openxmlformats.org/officeDocument/2006/relationships/diagramLayout" Target="../diagrams/layout8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34" Type="http://schemas.openxmlformats.org/officeDocument/2006/relationships/diagramQuickStyle" Target="../diagrams/quickStyle7.xml"/><Relationship Id="rId42" Type="http://schemas.microsoft.com/office/2007/relationships/diagramDrawing" Target="../diagrams/drawing8.xml"/><Relationship Id="rId47" Type="http://schemas.microsoft.com/office/2007/relationships/diagramDrawing" Target="../diagrams/drawing9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33" Type="http://schemas.openxmlformats.org/officeDocument/2006/relationships/diagramLayout" Target="../diagrams/layout7.xml"/><Relationship Id="rId38" Type="http://schemas.openxmlformats.org/officeDocument/2006/relationships/diagramData" Target="../diagrams/data8.xml"/><Relationship Id="rId46" Type="http://schemas.openxmlformats.org/officeDocument/2006/relationships/diagramColors" Target="../diagrams/colors9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29" Type="http://schemas.openxmlformats.org/officeDocument/2006/relationships/diagramQuickStyle" Target="../diagrams/quickStyle6.xml"/><Relationship Id="rId41" Type="http://schemas.openxmlformats.org/officeDocument/2006/relationships/diagramColors" Target="../diagrams/colors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32" Type="http://schemas.openxmlformats.org/officeDocument/2006/relationships/diagramData" Target="../diagrams/data7.xml"/><Relationship Id="rId37" Type="http://schemas.openxmlformats.org/officeDocument/2006/relationships/image" Target="../media/image12.jpg"/><Relationship Id="rId40" Type="http://schemas.openxmlformats.org/officeDocument/2006/relationships/diagramQuickStyle" Target="../diagrams/quickStyle8.xml"/><Relationship Id="rId45" Type="http://schemas.openxmlformats.org/officeDocument/2006/relationships/diagramQuickStyle" Target="../diagrams/quickStyle9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28" Type="http://schemas.openxmlformats.org/officeDocument/2006/relationships/diagramLayout" Target="../diagrams/layout6.xml"/><Relationship Id="rId36" Type="http://schemas.microsoft.com/office/2007/relationships/diagramDrawing" Target="../diagrams/drawing7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31" Type="http://schemas.microsoft.com/office/2007/relationships/diagramDrawing" Target="../diagrams/drawing6.xml"/><Relationship Id="rId44" Type="http://schemas.openxmlformats.org/officeDocument/2006/relationships/diagramLayout" Target="../diagrams/layout9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Relationship Id="rId27" Type="http://schemas.openxmlformats.org/officeDocument/2006/relationships/diagramData" Target="../diagrams/data6.xml"/><Relationship Id="rId30" Type="http://schemas.openxmlformats.org/officeDocument/2006/relationships/diagramColors" Target="../diagrams/colors6.xml"/><Relationship Id="rId35" Type="http://schemas.openxmlformats.org/officeDocument/2006/relationships/diagramColors" Target="../diagrams/colors7.xml"/><Relationship Id="rId43" Type="http://schemas.openxmlformats.org/officeDocument/2006/relationships/diagramData" Target="../diagrams/data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f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hyperlink" Target="https://www.youtube.com/watch?v=0_c0ZzZfC8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Νερό πηγή ζωής</a:t>
            </a:r>
            <a:endParaRPr lang="el-GR" dirty="0"/>
          </a:p>
        </p:txBody>
      </p:sp>
      <p:pic>
        <p:nvPicPr>
          <p:cNvPr id="1026" name="Picture 2" descr="SCIEN0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73016"/>
            <a:ext cx="52736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301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692696"/>
            <a:ext cx="2908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Το νερό μας χρειάζεται γιατί:</a:t>
            </a:r>
            <a:endParaRPr lang="el-GR" dirty="0"/>
          </a:p>
        </p:txBody>
      </p:sp>
      <p:pic>
        <p:nvPicPr>
          <p:cNvPr id="6146" name="Picture 2" descr="FD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76843"/>
            <a:ext cx="2065804" cy="206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OBJE1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81382"/>
            <a:ext cx="2436829" cy="225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EAT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429" y="116632"/>
            <a:ext cx="1955250" cy="210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WATER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60848"/>
            <a:ext cx="243331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HH0425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47090"/>
            <a:ext cx="2376264" cy="230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DMSTC0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621" y="4416158"/>
            <a:ext cx="2222451" cy="198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KIDS1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462" y="4456647"/>
            <a:ext cx="2676337" cy="190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12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C0012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32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GC0012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233521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SLEE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276872"/>
            <a:ext cx="2232248" cy="22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POO000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85" y="1700808"/>
            <a:ext cx="2188333" cy="237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PL_MS17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640"/>
            <a:ext cx="29718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SPORT16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36028"/>
            <a:ext cx="2506663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SPORT18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908" y="4312289"/>
            <a:ext cx="24542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WINTR06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" y="4714864"/>
            <a:ext cx="2945105" cy="2000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51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A09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29520"/>
            <a:ext cx="258660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SGNWR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20888"/>
            <a:ext cx="2590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NA09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65363"/>
            <a:ext cx="2653233" cy="25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836712"/>
            <a:ext cx="6426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Μπορείς να εξηγήσεις τι μπορεί να σημαίνουν αυτές οι πινακίδες;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1655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5855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Το  νερό είναι πολύτιμο αλλά πολύ λίγο. Οι άνθρωποι όμως:</a:t>
            </a:r>
            <a:endParaRPr lang="el-GR" dirty="0"/>
          </a:p>
        </p:txBody>
      </p:sp>
      <p:pic>
        <p:nvPicPr>
          <p:cNvPr id="3" name="Picture 4" descr="number-air-water-soil-pollu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3672408" cy="203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08142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olinsi-potamou-thumb-lar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2" y="3356992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501008"/>
            <a:ext cx="3330986" cy="186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30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92006"/>
            <a:ext cx="8297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Υπάρχουν περιοχές όπου νερό δεν υπάρχει και οι άνθρωποι ψάχνουν για να το βρουν.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613075"/>
            <a:ext cx="4389576" cy="2921063"/>
          </a:xfrm>
          <a:prstGeom prst="rect">
            <a:avLst/>
          </a:prstGeom>
        </p:spPr>
      </p:pic>
      <p:pic>
        <p:nvPicPr>
          <p:cNvPr id="4" name="Picture 4" descr="455407tmp_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3923928" cy="2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232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872"/>
            <a:ext cx="7560840" cy="666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023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536" y="116632"/>
            <a:ext cx="9022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Κάποια αντικείμενα επιπλέουν στο νερό δηλ. όταν πέσουν μέσα μένουν στην επιφάνειά του, </a:t>
            </a:r>
          </a:p>
          <a:p>
            <a:r>
              <a:rPr lang="el-GR" dirty="0" smtClean="0"/>
              <a:t>ενώ κάποια άλλα βουλιάζουν δηλ. πάνε στον πάτο. Πάρε μια λεκάνη με νερό και ρ</a:t>
            </a:r>
            <a:r>
              <a:rPr lang="el-GR" dirty="0"/>
              <a:t>ί</a:t>
            </a:r>
            <a:r>
              <a:rPr lang="el-GR" dirty="0" smtClean="0"/>
              <a:t>ξε </a:t>
            </a:r>
          </a:p>
          <a:p>
            <a:r>
              <a:rPr lang="el-GR" dirty="0" smtClean="0"/>
              <a:t>τα παρακάτω αντικείμενα. Ποια από αυτά επιπλέουν;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2293620" cy="128016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569368"/>
            <a:ext cx="541020" cy="105156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86488"/>
            <a:ext cx="2072640" cy="141732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17032"/>
            <a:ext cx="1409700" cy="207264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148" y="4126230"/>
            <a:ext cx="2103120" cy="139446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304" y="4005064"/>
            <a:ext cx="1295400" cy="1295400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119788"/>
            <a:ext cx="1501140" cy="1950720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686395"/>
            <a:ext cx="170688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8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225514"/>
            <a:ext cx="86869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Κάποια αντικείμενα διαλύονται δηλ. </a:t>
            </a:r>
            <a:r>
              <a:rPr lang="el-GR" smtClean="0"/>
              <a:t>δεν φαίνονται</a:t>
            </a:r>
          </a:p>
          <a:p>
            <a:r>
              <a:rPr lang="el-GR" smtClean="0"/>
              <a:t> </a:t>
            </a:r>
            <a:r>
              <a:rPr lang="el-GR" dirty="0" smtClean="0"/>
              <a:t>όταν τα ανακατέψουμε στο νερό </a:t>
            </a:r>
          </a:p>
          <a:p>
            <a:r>
              <a:rPr lang="el-GR" dirty="0" smtClean="0"/>
              <a:t>και κάποια δεν διαλύονται. Πάρε 6 ποτήρια με νερό και ρίξε μέσα στο καθένα ένα από τα </a:t>
            </a:r>
          </a:p>
          <a:p>
            <a:r>
              <a:rPr lang="el-GR" dirty="0" smtClean="0"/>
              <a:t>παρακάτω. Ανακάτεψε το νερό και δες ποια διαλύονται και ποια όχι. 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28582"/>
            <a:ext cx="2095500" cy="139446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321310"/>
            <a:ext cx="2095500" cy="139446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25144"/>
            <a:ext cx="2095500" cy="140208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19564"/>
            <a:ext cx="1075017" cy="201855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585" y="4077072"/>
            <a:ext cx="1737360" cy="1684020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951" y="3143054"/>
            <a:ext cx="3108049" cy="355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0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4300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 smtClean="0"/>
              <a:t>Όπου και να κοιτάξουμε γύρω μας υπάρχει νερό.</a:t>
            </a:r>
          </a:p>
          <a:p>
            <a:r>
              <a:rPr lang="el-GR" sz="3200" dirty="0" smtClean="0"/>
              <a:t>Νερό που βλέπουμε αλλά και νερό που δεν βλέπουμε.</a:t>
            </a:r>
            <a:endParaRPr lang="el-GR" sz="3200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564904"/>
            <a:ext cx="1630680" cy="1790700"/>
          </a:xfrm>
          <a:prstGeom prst="rect">
            <a:avLst/>
          </a:prstGeom>
        </p:spPr>
      </p:pic>
      <p:pic>
        <p:nvPicPr>
          <p:cNvPr id="1026" name="Picture 2" descr="PL_MS0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65685"/>
            <a:ext cx="35433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801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4" y="332656"/>
            <a:ext cx="9403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Αν μπορούσαμε να βάλουμε όλη τη γη σε </a:t>
            </a:r>
            <a:r>
              <a:rPr lang="el-GR" dirty="0" err="1" smtClean="0"/>
              <a:t>κουβαδάκια</a:t>
            </a:r>
            <a:r>
              <a:rPr lang="el-GR" dirty="0" smtClean="0"/>
              <a:t> τότε θα βλέπαμε ότι το μεγαλύτερο μέρος </a:t>
            </a:r>
          </a:p>
          <a:p>
            <a:r>
              <a:rPr lang="el-GR" dirty="0" smtClean="0"/>
              <a:t>της θα ήταν το νερό. Το ίδιο θα βλέπαμε και για κάθε ζωντανό οργανισμό.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276872"/>
            <a:ext cx="2500439" cy="2376264"/>
          </a:xfrm>
          <a:prstGeom prst="rect">
            <a:avLst/>
          </a:prstGeom>
        </p:spPr>
      </p:pic>
      <p:pic>
        <p:nvPicPr>
          <p:cNvPr id="2050" name="Picture 2" descr="σάρωση0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1" y="2276872"/>
            <a:ext cx="52657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309320"/>
            <a:ext cx="5911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Μπορείς τώρα να πεις κι εσύ που «βλέπεις» νερό γύρω σου;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27621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692696"/>
            <a:ext cx="2269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Στη γη νερό υπάρχει :</a:t>
            </a:r>
            <a:endParaRPr lang="el-GR" dirty="0"/>
          </a:p>
        </p:txBody>
      </p:sp>
      <p:graphicFrame>
        <p:nvGraphicFramePr>
          <p:cNvPr id="4" name="Διάγραμμα 3"/>
          <p:cNvGraphicFramePr/>
          <p:nvPr>
            <p:extLst>
              <p:ext uri="{D42A27DB-BD31-4B8C-83A1-F6EECF244321}">
                <p14:modId xmlns:p14="http://schemas.microsoft.com/office/powerpoint/2010/main" val="3373832075"/>
              </p:ext>
            </p:extLst>
          </p:nvPr>
        </p:nvGraphicFramePr>
        <p:xfrm>
          <a:off x="179513" y="1196752"/>
          <a:ext cx="2160239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Διάγραμμα 4"/>
          <p:cNvGraphicFramePr/>
          <p:nvPr>
            <p:extLst>
              <p:ext uri="{D42A27DB-BD31-4B8C-83A1-F6EECF244321}">
                <p14:modId xmlns:p14="http://schemas.microsoft.com/office/powerpoint/2010/main" val="1502424794"/>
              </p:ext>
            </p:extLst>
          </p:nvPr>
        </p:nvGraphicFramePr>
        <p:xfrm>
          <a:off x="2555776" y="1072496"/>
          <a:ext cx="1944216" cy="1646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Διάγραμμα 5"/>
          <p:cNvGraphicFramePr/>
          <p:nvPr>
            <p:extLst>
              <p:ext uri="{D42A27DB-BD31-4B8C-83A1-F6EECF244321}">
                <p14:modId xmlns:p14="http://schemas.microsoft.com/office/powerpoint/2010/main" val="2387439994"/>
              </p:ext>
            </p:extLst>
          </p:nvPr>
        </p:nvGraphicFramePr>
        <p:xfrm>
          <a:off x="4716016" y="1118216"/>
          <a:ext cx="2016224" cy="1502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" name="Διάγραμμα 6"/>
          <p:cNvGraphicFramePr/>
          <p:nvPr>
            <p:extLst>
              <p:ext uri="{D42A27DB-BD31-4B8C-83A1-F6EECF244321}">
                <p14:modId xmlns:p14="http://schemas.microsoft.com/office/powerpoint/2010/main" val="888542903"/>
              </p:ext>
            </p:extLst>
          </p:nvPr>
        </p:nvGraphicFramePr>
        <p:xfrm>
          <a:off x="3203848" y="3356992"/>
          <a:ext cx="2592287" cy="1656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8" name="Διάγραμμα 7"/>
          <p:cNvGraphicFramePr/>
          <p:nvPr>
            <p:extLst>
              <p:ext uri="{D42A27DB-BD31-4B8C-83A1-F6EECF244321}">
                <p14:modId xmlns:p14="http://schemas.microsoft.com/office/powerpoint/2010/main" val="2923622791"/>
              </p:ext>
            </p:extLst>
          </p:nvPr>
        </p:nvGraphicFramePr>
        <p:xfrm>
          <a:off x="5909685" y="3356992"/>
          <a:ext cx="1974683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graphicFrame>
        <p:nvGraphicFramePr>
          <p:cNvPr id="10" name="Διάγραμμα 9"/>
          <p:cNvGraphicFramePr/>
          <p:nvPr>
            <p:extLst>
              <p:ext uri="{D42A27DB-BD31-4B8C-83A1-F6EECF244321}">
                <p14:modId xmlns:p14="http://schemas.microsoft.com/office/powerpoint/2010/main" val="3182804049"/>
              </p:ext>
            </p:extLst>
          </p:nvPr>
        </p:nvGraphicFramePr>
        <p:xfrm>
          <a:off x="1331640" y="2923780"/>
          <a:ext cx="1912620" cy="1531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7" r:lo="rId28" r:qs="rId29" r:cs="rId30"/>
          </a:graphicData>
        </a:graphic>
      </p:graphicFrame>
      <p:graphicFrame>
        <p:nvGraphicFramePr>
          <p:cNvPr id="11" name="Διάγραμμα 10"/>
          <p:cNvGraphicFramePr/>
          <p:nvPr>
            <p:extLst>
              <p:ext uri="{D42A27DB-BD31-4B8C-83A1-F6EECF244321}">
                <p14:modId xmlns:p14="http://schemas.microsoft.com/office/powerpoint/2010/main" val="1653182715"/>
              </p:ext>
            </p:extLst>
          </p:nvPr>
        </p:nvGraphicFramePr>
        <p:xfrm>
          <a:off x="6804248" y="1196752"/>
          <a:ext cx="2075865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2" r:lo="rId33" r:qs="rId34" r:cs="rId35"/>
          </a:graphicData>
        </a:graphic>
      </p:graphicFrame>
      <p:pic>
        <p:nvPicPr>
          <p:cNvPr id="12" name="Εικόνα 11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06628"/>
            <a:ext cx="1152128" cy="25735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5536" y="4293096"/>
            <a:ext cx="137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Στα πηγάδια</a:t>
            </a:r>
            <a:endParaRPr lang="el-GR" dirty="0"/>
          </a:p>
        </p:txBody>
      </p:sp>
      <p:graphicFrame>
        <p:nvGraphicFramePr>
          <p:cNvPr id="17" name="Διάγραμμα 16"/>
          <p:cNvGraphicFramePr/>
          <p:nvPr>
            <p:extLst>
              <p:ext uri="{D42A27DB-BD31-4B8C-83A1-F6EECF244321}">
                <p14:modId xmlns:p14="http://schemas.microsoft.com/office/powerpoint/2010/main" val="2267570111"/>
              </p:ext>
            </p:extLst>
          </p:nvPr>
        </p:nvGraphicFramePr>
        <p:xfrm>
          <a:off x="1763688" y="5158845"/>
          <a:ext cx="2084457" cy="1389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9" name="Διάγραμμα 18"/>
          <p:cNvGraphicFramePr/>
          <p:nvPr>
            <p:extLst>
              <p:ext uri="{D42A27DB-BD31-4B8C-83A1-F6EECF244321}">
                <p14:modId xmlns:p14="http://schemas.microsoft.com/office/powerpoint/2010/main" val="2636095076"/>
              </p:ext>
            </p:extLst>
          </p:nvPr>
        </p:nvGraphicFramePr>
        <p:xfrm>
          <a:off x="3779912" y="5157192"/>
          <a:ext cx="2171700" cy="1348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</p:spTree>
    <p:extLst>
      <p:ext uri="{BB962C8B-B14F-4D97-AF65-F5344CB8AC3E}">
        <p14:creationId xmlns:p14="http://schemas.microsoft.com/office/powerpoint/2010/main" val="335812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9048" y="194447"/>
            <a:ext cx="9168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Το νερό δηλαδή το βρίσκουμε στη γη σε υγρή, στερεά και αέρια μορφή.</a:t>
            </a:r>
            <a:endParaRPr lang="el-GR" sz="2400" dirty="0"/>
          </a:p>
        </p:txBody>
      </p:sp>
      <p:pic>
        <p:nvPicPr>
          <p:cNvPr id="2050" name="Picture 2" descr="MICI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8" y="2636912"/>
            <a:ext cx="3345389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SNOWMAN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78856"/>
            <a:ext cx="238442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6300192" y="2996952"/>
            <a:ext cx="1994780" cy="1463694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TextBox 2"/>
          <p:cNvSpPr txBox="1"/>
          <p:nvPr/>
        </p:nvSpPr>
        <p:spPr>
          <a:xfrm>
            <a:off x="395536" y="6165304"/>
            <a:ext cx="6500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Που υπάρχει στο σπίτι σου νερό σε υγρή, στερεά και αέρια μορφή; 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611560" y="2378856"/>
            <a:ext cx="1328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Υγρή μορφή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4139952" y="2060848"/>
            <a:ext cx="1528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Στερεά μορφή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6732240" y="2492896"/>
            <a:ext cx="1426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Αέρια μορφή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68986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32656"/>
            <a:ext cx="7771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Όταν ο ήλιος ζεστάνει το νερό, το νερό εξατμίζεται (γίνεται δηλαδή ατμός/αέριο)</a:t>
            </a:r>
          </a:p>
          <a:p>
            <a:r>
              <a:rPr lang="el-GR" dirty="0" smtClean="0"/>
              <a:t>και ανεβαίνει στον ουρανό. </a:t>
            </a:r>
            <a:endParaRPr lang="el-GR" dirty="0"/>
          </a:p>
        </p:txBody>
      </p:sp>
      <p:pic>
        <p:nvPicPr>
          <p:cNvPr id="3075" name="Εικόνα 2" descr="C:\Users\ΧΡΗΣΤΟΣ\Desktop\Χαρούλα\ήλιο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1052736"/>
            <a:ext cx="164623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791" y="4869160"/>
            <a:ext cx="4176463" cy="1776737"/>
          </a:xfrm>
          <a:prstGeom prst="rect">
            <a:avLst/>
          </a:prstGeom>
        </p:spPr>
      </p:pic>
      <p:pic>
        <p:nvPicPr>
          <p:cNvPr id="3074" name="Εικόνα 4" descr="C:\Users\ΧΡΗΣΤΟΣ\Desktop\Χαρούλα\εξάτμιση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910" y="2708920"/>
            <a:ext cx="3052225" cy="280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296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764704"/>
            <a:ext cx="7805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Έτσι φτιάχνονται τα σύννεφα. Ο αέρας φυσά τα σύννεφα και τα μετακινεί.</a:t>
            </a:r>
          </a:p>
          <a:p>
            <a:r>
              <a:rPr lang="el-GR" dirty="0" smtClean="0"/>
              <a:t> Όταν τα σύννεφα βαρύνουν πολύ οι σταγόνες της βροχής πέφτουν κάτω στη γη. </a:t>
            </a:r>
            <a:endParaRPr lang="el-GR" dirty="0"/>
          </a:p>
        </p:txBody>
      </p:sp>
      <p:pic>
        <p:nvPicPr>
          <p:cNvPr id="4098" name="Picture 2" descr="EV1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35" y="1772816"/>
            <a:ext cx="3096344" cy="457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081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99336"/>
            <a:ext cx="6748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Εάν κάνει πολύ κρύο, οι σταγόνες παγώνουν και πέφτουν σαν χιόνι ή </a:t>
            </a:r>
          </a:p>
          <a:p>
            <a:pPr algn="ctr"/>
            <a:r>
              <a:rPr lang="el-GR" dirty="0" smtClean="0"/>
              <a:t>αν παγώσουν απότομα πέφτουν σαν χαλάζι.</a:t>
            </a:r>
            <a:endParaRPr lang="el-GR" dirty="0"/>
          </a:p>
        </p:txBody>
      </p:sp>
      <p:pic>
        <p:nvPicPr>
          <p:cNvPr id="5122" name="Picture 2" descr="NA166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453016"/>
            <a:ext cx="2802632" cy="258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WINTR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04" y="945667"/>
            <a:ext cx="4008438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NA168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70799"/>
            <a:ext cx="2870329" cy="261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41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88640"/>
            <a:ext cx="7015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Το νερό που πέφτει στη γη εξατμίζεται πάλι και έτσι γίνεται ένας κύκλος:</a:t>
            </a:r>
          </a:p>
          <a:p>
            <a:pPr algn="ctr"/>
            <a:r>
              <a:rPr lang="el-GR" dirty="0" smtClean="0">
                <a:hlinkClick r:id="rId4"/>
              </a:rPr>
              <a:t>ο κύκλος του νερού.</a:t>
            </a:r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88" y="834971"/>
            <a:ext cx="7726986" cy="5618365"/>
          </a:xfrm>
          <a:prstGeom prst="rect">
            <a:avLst/>
          </a:prstGeom>
        </p:spPr>
      </p:pic>
      <p:pic>
        <p:nvPicPr>
          <p:cNvPr id="4" name="NASA_ The Water Cycle [72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0088" y="3394075"/>
            <a:ext cx="122237" cy="68263"/>
          </a:xfrm>
          <a:prstGeom prst="rect">
            <a:avLst/>
          </a:prstGeom>
        </p:spPr>
      </p:pic>
      <p:pic>
        <p:nvPicPr>
          <p:cNvPr id="5" name="NASA_ The Water Cycle [720p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10088" y="3394075"/>
            <a:ext cx="122237" cy="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8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351</Words>
  <Application>Microsoft Office PowerPoint</Application>
  <PresentationFormat>Προβολή στην οθόνη (4:3)</PresentationFormat>
  <Paragraphs>42</Paragraphs>
  <Slides>17</Slides>
  <Notes>1</Notes>
  <HiddenSlides>0</HiddenSlides>
  <MMClips>2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17</vt:i4>
      </vt:variant>
    </vt:vector>
  </HeadingPairs>
  <TitlesOfParts>
    <vt:vector size="18" baseType="lpstr">
      <vt:lpstr>Θέμα του Office</vt:lpstr>
      <vt:lpstr>Νερό πηγή ζωής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Νερό πηγή ζωής</dc:title>
  <dc:creator>user</dc:creator>
  <cp:lastModifiedBy>user</cp:lastModifiedBy>
  <cp:revision>19</cp:revision>
  <dcterms:created xsi:type="dcterms:W3CDTF">2021-01-31T14:03:45Z</dcterms:created>
  <dcterms:modified xsi:type="dcterms:W3CDTF">2021-02-16T09:12:47Z</dcterms:modified>
</cp:coreProperties>
</file>