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0" r:id="rId5"/>
    <p:sldId id="257" r:id="rId6"/>
    <p:sldId id="259" r:id="rId7"/>
    <p:sldId id="258" r:id="rId8"/>
    <p:sldId id="264" r:id="rId9"/>
    <p:sldId id="261" r:id="rId10"/>
    <p:sldId id="267" r:id="rId11"/>
    <p:sldId id="268" r:id="rId12"/>
    <p:sldId id="269" r:id="rId13"/>
    <p:sldId id="262" r:id="rId14"/>
    <p:sldId id="265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878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5BD4-F789-4AC4-8404-DB3085282E87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984D-DF43-4E79-8C89-4FF95C6BE8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5BD4-F789-4AC4-8404-DB3085282E87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984D-DF43-4E79-8C89-4FF95C6BE8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5BD4-F789-4AC4-8404-DB3085282E87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984D-DF43-4E79-8C89-4FF95C6BE8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5BD4-F789-4AC4-8404-DB3085282E87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984D-DF43-4E79-8C89-4FF95C6BE8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5BD4-F789-4AC4-8404-DB3085282E87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984D-DF43-4E79-8C89-4FF95C6BE8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5BD4-F789-4AC4-8404-DB3085282E87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984D-DF43-4E79-8C89-4FF95C6BE8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5BD4-F789-4AC4-8404-DB3085282E87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984D-DF43-4E79-8C89-4FF95C6BE8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5BD4-F789-4AC4-8404-DB3085282E87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984D-DF43-4E79-8C89-4FF95C6BE8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5BD4-F789-4AC4-8404-DB3085282E87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984D-DF43-4E79-8C89-4FF95C6BE8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5BD4-F789-4AC4-8404-DB3085282E87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984D-DF43-4E79-8C89-4FF95C6BE8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5BD4-F789-4AC4-8404-DB3085282E87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984D-DF43-4E79-8C89-4FF95C6BE8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C5BD4-F789-4AC4-8404-DB3085282E87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984D-DF43-4E79-8C89-4FF95C6BE85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 ΠΙΓΚΟΥΙΝΟΣ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 descr="C:\Users\ξ\Desktop\c53c83bf5462a9dd430e6deb8da2d0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286124"/>
            <a:ext cx="7072362" cy="3322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 smtClean="0"/>
              <a:t>ΒΑΛΕ ΚΟΝΤΑ ΣΤΟΝ ΠΕΙΝΑΣΜΕΝΟ ΠΙΓΚΟΥΙΝΟ ΤΟΣΑ ΨΑΡΙΑ ΟΣΑ ΛΕΕΙ Ο ΑΡΙΘΜΟΣ ΣΤΗΝ ΚΟΙΛΙΤΣΑ ΤΟΥ.</a:t>
            </a:r>
            <a:br>
              <a:rPr lang="el-GR" sz="2800" dirty="0" smtClean="0"/>
            </a:br>
            <a:r>
              <a:rPr lang="el-GR" sz="2800" dirty="0" smtClean="0"/>
              <a:t>ΠΟΣΑ ΨΑΡΙΑ ΠΕΡΙΣΕΨΑΝ;</a:t>
            </a:r>
            <a:endParaRPr lang="el-G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650" y="1785925"/>
            <a:ext cx="4076700" cy="468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48" y="285728"/>
            <a:ext cx="1790704" cy="1427165"/>
          </a:xfrm>
          <a:prstGeom prst="rect">
            <a:avLst/>
          </a:prstGeom>
          <a:noFill/>
        </p:spPr>
      </p:pic>
      <p:pic>
        <p:nvPicPr>
          <p:cNvPr id="5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48" y="5430835"/>
            <a:ext cx="1790704" cy="1427165"/>
          </a:xfrm>
          <a:prstGeom prst="rect">
            <a:avLst/>
          </a:prstGeom>
          <a:noFill/>
        </p:spPr>
      </p:pic>
      <p:pic>
        <p:nvPicPr>
          <p:cNvPr id="6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48" y="3643314"/>
            <a:ext cx="1790704" cy="1427165"/>
          </a:xfrm>
          <a:prstGeom prst="rect">
            <a:avLst/>
          </a:prstGeom>
          <a:noFill/>
        </p:spPr>
      </p:pic>
      <p:pic>
        <p:nvPicPr>
          <p:cNvPr id="7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1222" y="571480"/>
            <a:ext cx="1790704" cy="1427165"/>
          </a:xfrm>
          <a:prstGeom prst="rect">
            <a:avLst/>
          </a:prstGeom>
          <a:noFill/>
        </p:spPr>
      </p:pic>
      <p:pic>
        <p:nvPicPr>
          <p:cNvPr id="8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4098" y="2357430"/>
            <a:ext cx="1790704" cy="1427165"/>
          </a:xfrm>
          <a:prstGeom prst="rect">
            <a:avLst/>
          </a:prstGeom>
          <a:noFill/>
        </p:spPr>
      </p:pic>
      <p:pic>
        <p:nvPicPr>
          <p:cNvPr id="9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4098" y="4143380"/>
            <a:ext cx="1790704" cy="1427165"/>
          </a:xfrm>
          <a:prstGeom prst="rect">
            <a:avLst/>
          </a:prstGeom>
          <a:noFill/>
        </p:spPr>
      </p:pic>
      <p:pic>
        <p:nvPicPr>
          <p:cNvPr id="10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0" y="2000240"/>
            <a:ext cx="1790704" cy="1427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dirty="0" smtClean="0"/>
              <a:t>ΒΑΛΕ ΚΟΝΤΑ ΣΤΟΝ ΠΕΙΝΑΣΜΕΝΟ ΠΙΓΚΟΥΙΝΟ ΤΟΣΑ ΨΑΡΙΑ ΟΣΑ ΛΕΕΙ Ο ΑΡΙΘΜΟΣ ΣΤΗΝ ΚΟΙΛΙΤΣΑ ΤΟΥ.</a:t>
            </a:r>
            <a:br>
              <a:rPr lang="el-GR" sz="3100" dirty="0" smtClean="0"/>
            </a:br>
            <a:r>
              <a:rPr lang="el-GR" sz="3100" dirty="0" smtClean="0"/>
              <a:t>ΠΟΣΑ ΨΑΡΙΑ ΠΕΡΙΣΕΨΑΝ;</a:t>
            </a:r>
            <a:endParaRPr lang="el-GR" sz="3100" dirty="0"/>
          </a:p>
        </p:txBody>
      </p:sp>
      <p:pic>
        <p:nvPicPr>
          <p:cNvPr id="2050" name="Picture 2" descr="C:\Users\ξ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650" y="1571613"/>
            <a:ext cx="4076700" cy="4895862"/>
          </a:xfrm>
          <a:prstGeom prst="rect">
            <a:avLst/>
          </a:prstGeom>
          <a:noFill/>
        </p:spPr>
      </p:pic>
      <p:pic>
        <p:nvPicPr>
          <p:cNvPr id="4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172" y="3500438"/>
            <a:ext cx="1790704" cy="1427165"/>
          </a:xfrm>
          <a:prstGeom prst="rect">
            <a:avLst/>
          </a:prstGeom>
          <a:noFill/>
        </p:spPr>
      </p:pic>
      <p:pic>
        <p:nvPicPr>
          <p:cNvPr id="5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48" y="1857364"/>
            <a:ext cx="1790704" cy="1427165"/>
          </a:xfrm>
          <a:prstGeom prst="rect">
            <a:avLst/>
          </a:prstGeom>
          <a:noFill/>
        </p:spPr>
      </p:pic>
      <p:pic>
        <p:nvPicPr>
          <p:cNvPr id="6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1222" y="5072074"/>
            <a:ext cx="1790704" cy="1427165"/>
          </a:xfrm>
          <a:prstGeom prst="rect">
            <a:avLst/>
          </a:prstGeom>
          <a:noFill/>
        </p:spPr>
      </p:pic>
      <p:pic>
        <p:nvPicPr>
          <p:cNvPr id="7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1222" y="3357562"/>
            <a:ext cx="1790704" cy="1427165"/>
          </a:xfrm>
          <a:prstGeom prst="rect">
            <a:avLst/>
          </a:prstGeom>
          <a:noFill/>
        </p:spPr>
      </p:pic>
      <p:pic>
        <p:nvPicPr>
          <p:cNvPr id="8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1714488"/>
            <a:ext cx="1790704" cy="1427165"/>
          </a:xfrm>
          <a:prstGeom prst="rect">
            <a:avLst/>
          </a:prstGeom>
          <a:noFill/>
        </p:spPr>
      </p:pic>
      <p:pic>
        <p:nvPicPr>
          <p:cNvPr id="9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8346" y="142852"/>
            <a:ext cx="1790704" cy="1427165"/>
          </a:xfrm>
          <a:prstGeom prst="rect">
            <a:avLst/>
          </a:prstGeom>
          <a:noFill/>
        </p:spPr>
      </p:pic>
      <p:pic>
        <p:nvPicPr>
          <p:cNvPr id="10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48" y="285728"/>
            <a:ext cx="1790704" cy="1427165"/>
          </a:xfrm>
          <a:prstGeom prst="rect">
            <a:avLst/>
          </a:prstGeom>
          <a:noFill/>
        </p:spPr>
      </p:pic>
      <p:pic>
        <p:nvPicPr>
          <p:cNvPr id="11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48" y="5143512"/>
            <a:ext cx="1790704" cy="1427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 smtClean="0"/>
              <a:t>ΒΑΛΕ ΚΟΝΤΑ ΣΤΟΝ ΠΕΙΝΑΣΜΕΝΟ ΠΙΓΚΟΥΙΝΟ ΤΟΣΑ ΨΑΡΙΑ ΟΣΑ ΛΕΕΙ Ο ΑΡΙΘΜΟΣ ΣΤΗΝ ΚΟΙΛΙΤΣΑ ΤΟΥ.</a:t>
            </a:r>
            <a:br>
              <a:rPr lang="el-GR" sz="2800" dirty="0" smtClean="0"/>
            </a:br>
            <a:r>
              <a:rPr lang="el-GR" sz="2800" dirty="0" smtClean="0"/>
              <a:t>ΠΟΣΑ ΨΑΡΙΑ ΠΕΡΙΣΕΨΑΝ;</a:t>
            </a:r>
            <a:endParaRPr lang="el-GR" sz="2800" dirty="0"/>
          </a:p>
        </p:txBody>
      </p:sp>
      <p:pic>
        <p:nvPicPr>
          <p:cNvPr id="3074" name="Picture 2" descr="C:\Users\ξ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650" y="1571611"/>
            <a:ext cx="4076700" cy="4895863"/>
          </a:xfrm>
          <a:prstGeom prst="rect">
            <a:avLst/>
          </a:prstGeom>
          <a:noFill/>
        </p:spPr>
      </p:pic>
      <p:pic>
        <p:nvPicPr>
          <p:cNvPr id="4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48" y="285728"/>
            <a:ext cx="1790704" cy="1427165"/>
          </a:xfrm>
          <a:prstGeom prst="rect">
            <a:avLst/>
          </a:prstGeom>
          <a:noFill/>
        </p:spPr>
      </p:pic>
      <p:pic>
        <p:nvPicPr>
          <p:cNvPr id="5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48" y="1785926"/>
            <a:ext cx="1790704" cy="1427165"/>
          </a:xfrm>
          <a:prstGeom prst="rect">
            <a:avLst/>
          </a:prstGeom>
          <a:noFill/>
        </p:spPr>
      </p:pic>
      <p:pic>
        <p:nvPicPr>
          <p:cNvPr id="6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48" y="3429000"/>
            <a:ext cx="1790704" cy="1427165"/>
          </a:xfrm>
          <a:prstGeom prst="rect">
            <a:avLst/>
          </a:prstGeom>
          <a:noFill/>
        </p:spPr>
      </p:pic>
      <p:pic>
        <p:nvPicPr>
          <p:cNvPr id="7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0" y="5214950"/>
            <a:ext cx="1790704" cy="1427165"/>
          </a:xfrm>
          <a:prstGeom prst="rect">
            <a:avLst/>
          </a:prstGeom>
          <a:noFill/>
        </p:spPr>
      </p:pic>
      <p:pic>
        <p:nvPicPr>
          <p:cNvPr id="8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660" y="5072074"/>
            <a:ext cx="1790704" cy="1427165"/>
          </a:xfrm>
          <a:prstGeom prst="rect">
            <a:avLst/>
          </a:prstGeom>
          <a:noFill/>
        </p:spPr>
      </p:pic>
      <p:pic>
        <p:nvPicPr>
          <p:cNvPr id="9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660" y="3357562"/>
            <a:ext cx="1790704" cy="1427165"/>
          </a:xfrm>
          <a:prstGeom prst="rect">
            <a:avLst/>
          </a:prstGeom>
          <a:noFill/>
        </p:spPr>
      </p:pic>
      <p:pic>
        <p:nvPicPr>
          <p:cNvPr id="10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1222" y="1785926"/>
            <a:ext cx="1790704" cy="1427165"/>
          </a:xfrm>
          <a:prstGeom prst="rect">
            <a:avLst/>
          </a:prstGeom>
          <a:noFill/>
        </p:spPr>
      </p:pic>
      <p:pic>
        <p:nvPicPr>
          <p:cNvPr id="11" name="Picture 3" descr="C:\Users\ξ\Desktop\απόσπασμα-ενός-γαλάζιου-διανύσματος-χαμογελαστού-ψαριού-ή-έγχρωμης-16015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84" y="142852"/>
            <a:ext cx="1790704" cy="1427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ξ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142852"/>
            <a:ext cx="1858966" cy="1785940"/>
          </a:xfrm>
          <a:prstGeom prst="rect">
            <a:avLst/>
          </a:prstGeom>
          <a:noFill/>
        </p:spPr>
      </p:pic>
      <p:pic>
        <p:nvPicPr>
          <p:cNvPr id="7171" name="Picture 3" descr="C:\Users\ξ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648" y="142852"/>
            <a:ext cx="2065352" cy="1927238"/>
          </a:xfrm>
          <a:prstGeom prst="rect">
            <a:avLst/>
          </a:prstGeom>
          <a:noFill/>
        </p:spPr>
      </p:pic>
      <p:pic>
        <p:nvPicPr>
          <p:cNvPr id="7172" name="Picture 4" descr="C:\Users\ξ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42852"/>
            <a:ext cx="1928794" cy="1857388"/>
          </a:xfrm>
          <a:prstGeom prst="rect">
            <a:avLst/>
          </a:prstGeom>
          <a:noFill/>
        </p:spPr>
      </p:pic>
      <p:pic>
        <p:nvPicPr>
          <p:cNvPr id="7173" name="Picture 5" descr="C:\Users\ξ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29784" y="357166"/>
            <a:ext cx="1857388" cy="1785950"/>
          </a:xfrm>
          <a:prstGeom prst="rect">
            <a:avLst/>
          </a:prstGeom>
          <a:noFill/>
        </p:spPr>
      </p:pic>
      <p:pic>
        <p:nvPicPr>
          <p:cNvPr id="7174" name="Picture 6" descr="C:\Users\ξ\Desktop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14290"/>
            <a:ext cx="1938342" cy="1785926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3714744" y="50006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 smtClean="0"/>
              <a:t>3</a:t>
            </a:r>
            <a:endParaRPr lang="el-GR" sz="6000" dirty="0"/>
          </a:p>
        </p:txBody>
      </p:sp>
      <p:sp>
        <p:nvSpPr>
          <p:cNvPr id="8" name="7 - Ορθογώνιο"/>
          <p:cNvSpPr/>
          <p:nvPr/>
        </p:nvSpPr>
        <p:spPr>
          <a:xfrm>
            <a:off x="1285852" y="50006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 smtClean="0"/>
              <a:t>2</a:t>
            </a:r>
            <a:endParaRPr lang="el-GR" sz="6000" dirty="0"/>
          </a:p>
        </p:txBody>
      </p:sp>
      <p:sp>
        <p:nvSpPr>
          <p:cNvPr id="9" name="8 - Ορθογώνιο"/>
          <p:cNvSpPr/>
          <p:nvPr/>
        </p:nvSpPr>
        <p:spPr>
          <a:xfrm>
            <a:off x="-914400" y="50006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 smtClean="0"/>
              <a:t>1</a:t>
            </a:r>
            <a:endParaRPr lang="el-GR" sz="6000" dirty="0"/>
          </a:p>
        </p:txBody>
      </p:sp>
      <p:sp>
        <p:nvSpPr>
          <p:cNvPr id="10" name="9 - Ορθογώνιο"/>
          <p:cNvSpPr/>
          <p:nvPr/>
        </p:nvSpPr>
        <p:spPr>
          <a:xfrm>
            <a:off x="6286512" y="50006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 smtClean="0"/>
              <a:t>4</a:t>
            </a:r>
            <a:endParaRPr lang="el-GR" sz="60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8686800" y="50720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dirty="0" smtClean="0"/>
              <a:t>5</a:t>
            </a:r>
            <a:endParaRPr lang="el-GR" sz="6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Πίνακας διπλής εισόδου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Βρίσκω που ταιριάζει ο κάθε πιγκουίνος ,ανάλογα με το χρώμα του σκούφου και του κασκόλ,  και το σέρνω στο σωστό ορθογώνιο.</a:t>
            </a:r>
            <a:endParaRPr lang="el-GR" sz="2000" dirty="0"/>
          </a:p>
        </p:txBody>
      </p:sp>
      <p:pic>
        <p:nvPicPr>
          <p:cNvPr id="1026" name="Picture 2" descr="C:\Users\ξ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001156" cy="5286388"/>
          </a:xfrm>
          <a:prstGeom prst="rect">
            <a:avLst/>
          </a:prstGeom>
          <a:noFill/>
        </p:spPr>
      </p:pic>
      <p:pic>
        <p:nvPicPr>
          <p:cNvPr id="1028" name="Picture 4" descr="C:\Users\ξ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28924" y="0"/>
            <a:ext cx="2071702" cy="1071570"/>
          </a:xfrm>
          <a:prstGeom prst="rect">
            <a:avLst/>
          </a:prstGeom>
          <a:noFill/>
        </p:spPr>
      </p:pic>
      <p:pic>
        <p:nvPicPr>
          <p:cNvPr id="1029" name="Picture 5" descr="C:\Users\ξ\Desktop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28924" y="2643182"/>
            <a:ext cx="2162100" cy="1059038"/>
          </a:xfrm>
          <a:prstGeom prst="rect">
            <a:avLst/>
          </a:prstGeom>
          <a:noFill/>
        </p:spPr>
      </p:pic>
      <p:pic>
        <p:nvPicPr>
          <p:cNvPr id="1030" name="Picture 6" descr="C:\Users\ξ\Desktop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00362" y="1285860"/>
            <a:ext cx="2214578" cy="1071570"/>
          </a:xfrm>
          <a:prstGeom prst="rect">
            <a:avLst/>
          </a:prstGeom>
          <a:noFill/>
        </p:spPr>
      </p:pic>
      <p:pic>
        <p:nvPicPr>
          <p:cNvPr id="1031" name="Picture 7" descr="C:\Users\ξ\Desktop\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2660" y="0"/>
            <a:ext cx="1933575" cy="1071570"/>
          </a:xfrm>
          <a:prstGeom prst="rect">
            <a:avLst/>
          </a:prstGeom>
          <a:noFill/>
        </p:spPr>
      </p:pic>
      <p:pic>
        <p:nvPicPr>
          <p:cNvPr id="1032" name="Picture 8" descr="C:\Users\ξ\Desktop\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36" y="3000372"/>
            <a:ext cx="1895475" cy="1058963"/>
          </a:xfrm>
          <a:prstGeom prst="rect">
            <a:avLst/>
          </a:prstGeom>
          <a:noFill/>
        </p:spPr>
      </p:pic>
      <p:pic>
        <p:nvPicPr>
          <p:cNvPr id="1033" name="Picture 9" descr="C:\Users\ξ\Desktop\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72660" y="1571612"/>
            <a:ext cx="2047875" cy="1071570"/>
          </a:xfrm>
          <a:prstGeom prst="rect">
            <a:avLst/>
          </a:prstGeom>
          <a:noFill/>
        </p:spPr>
      </p:pic>
      <p:pic>
        <p:nvPicPr>
          <p:cNvPr id="1034" name="Picture 10" descr="C:\Users\ξ\Desktop\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286048" y="5500702"/>
            <a:ext cx="2000264" cy="1122814"/>
          </a:xfrm>
          <a:prstGeom prst="rect">
            <a:avLst/>
          </a:prstGeom>
          <a:noFill/>
        </p:spPr>
      </p:pic>
      <p:pic>
        <p:nvPicPr>
          <p:cNvPr id="1035" name="Picture 11" descr="C:\Users\ξ\Desktop\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428924" y="3929066"/>
            <a:ext cx="2214578" cy="1129537"/>
          </a:xfrm>
          <a:prstGeom prst="rect">
            <a:avLst/>
          </a:prstGeom>
          <a:noFill/>
        </p:spPr>
      </p:pic>
      <p:pic>
        <p:nvPicPr>
          <p:cNvPr id="1036" name="Picture 12" descr="C:\Users\ξ\Desktop\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86974" y="4429132"/>
            <a:ext cx="1990725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ΝΟΤΙΟΣ ΠΟΛΟΣ</a:t>
            </a:r>
            <a:endParaRPr lang="el-GR" dirty="0"/>
          </a:p>
        </p:txBody>
      </p:sp>
      <p:pic>
        <p:nvPicPr>
          <p:cNvPr id="1026" name="Picture 2" descr="C:\Users\ξ\Desktop\Εικόνα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57298"/>
            <a:ext cx="4013200" cy="3103576"/>
          </a:xfrm>
          <a:prstGeom prst="rect">
            <a:avLst/>
          </a:prstGeom>
          <a:noFill/>
        </p:spPr>
      </p:pic>
      <p:sp>
        <p:nvSpPr>
          <p:cNvPr id="6" name="5 - Βέλος προς τα κάτω"/>
          <p:cNvSpPr/>
          <p:nvPr/>
        </p:nvSpPr>
        <p:spPr>
          <a:xfrm>
            <a:off x="4214810" y="4500570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7" name="Picture 3" descr="C:\Users\ξ\Desktop\αρχείο λήψη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333875"/>
            <a:ext cx="1809750" cy="2524125"/>
          </a:xfrm>
          <a:prstGeom prst="rect">
            <a:avLst/>
          </a:prstGeom>
          <a:noFill/>
        </p:spPr>
      </p:pic>
      <p:pic>
        <p:nvPicPr>
          <p:cNvPr id="1028" name="Picture 4" descr="C:\Users\ξ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610100"/>
            <a:ext cx="2028825" cy="224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8286808" cy="583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500042"/>
            <a:ext cx="8001056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64386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75724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857232"/>
            <a:ext cx="7572428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ξ\Desktop\πιγκουινος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71546"/>
            <a:ext cx="507209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501121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58</Words>
  <Application>Microsoft Office PowerPoint</Application>
  <PresentationFormat>Προβολή στην οθόνη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Ο ΠΙΓΚΟΥΙΝΟΣ</vt:lpstr>
      <vt:lpstr>Ο ΝΟΤΙΟΣ ΠΟΛΟΣ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ΒΑΛΕ ΚΟΝΤΑ ΣΤΟΝ ΠΕΙΝΑΣΜΕΝΟ ΠΙΓΚΟΥΙΝΟ ΤΟΣΑ ΨΑΡΙΑ ΟΣΑ ΛΕΕΙ Ο ΑΡΙΘΜΟΣ ΣΤΗΝ ΚΟΙΛΙΤΣΑ ΤΟΥ. ΠΟΣΑ ΨΑΡΙΑ ΠΕΡΙΣΕΨΑΝ;</vt:lpstr>
      <vt:lpstr>ΒΑΛΕ ΚΟΝΤΑ ΣΤΟΝ ΠΕΙΝΑΣΜΕΝΟ ΠΙΓΚΟΥΙΝΟ ΤΟΣΑ ΨΑΡΙΑ ΟΣΑ ΛΕΕΙ Ο ΑΡΙΘΜΟΣ ΣΤΗΝ ΚΟΙΛΙΤΣΑ ΤΟΥ. ΠΟΣΑ ΨΑΡΙΑ ΠΕΡΙΣΕΨΑΝ;</vt:lpstr>
      <vt:lpstr>ΒΑΛΕ ΚΟΝΤΑ ΣΤΟΝ ΠΕΙΝΑΣΜΕΝΟ ΠΙΓΚΟΥΙΝΟ ΤΟΣΑ ΨΑΡΙΑ ΟΣΑ ΛΕΕΙ Ο ΑΡΙΘΜΟΣ ΣΤΗΝ ΚΟΙΛΙΤΣΑ ΤΟΥ. ΠΟΣΑ ΨΑΡΙΑ ΠΕΡΙΣΕΨΑΝ;</vt:lpstr>
      <vt:lpstr>Παρουσίαση του PowerPoint</vt:lpstr>
      <vt:lpstr>Πίνακας διπλής εισόδου  Βρίσκω που ταιριάζει ο κάθε πιγκουίνος ,ανάλογα με το χρώμα του σκούφου και του κασκόλ,  και το σέρνω στο σωστό ορθογώνιο.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ΠΙΓΚΟΥΙΝΟΣ</dc:title>
  <dc:creator>ξ</dc:creator>
  <cp:lastModifiedBy>user</cp:lastModifiedBy>
  <cp:revision>10</cp:revision>
  <dcterms:created xsi:type="dcterms:W3CDTF">2020-12-10T09:05:21Z</dcterms:created>
  <dcterms:modified xsi:type="dcterms:W3CDTF">2021-02-21T14:04:36Z</dcterms:modified>
</cp:coreProperties>
</file>