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f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f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f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f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f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fi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4D24C-E769-4BFA-B9D4-1F844013518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58CE8A1E-AAA8-48A0-BF47-5304CD0CF8D8}">
      <dgm:prSet phldrT="[Κείμενο]"/>
      <dgm:spPr/>
      <dgm:t>
        <a:bodyPr/>
        <a:lstStyle/>
        <a:p>
          <a:r>
            <a:rPr lang="el-GR" dirty="0" smtClean="0"/>
            <a:t>Πολική αλεπού</a:t>
          </a:r>
          <a:endParaRPr lang="el-GR" dirty="0"/>
        </a:p>
      </dgm:t>
    </dgm:pt>
    <dgm:pt modelId="{1B8AD779-EB91-4BD5-9771-8684834529A8}" type="parTrans" cxnId="{5E55076D-7AF4-48F6-90B1-149BC0104CDB}">
      <dgm:prSet/>
      <dgm:spPr/>
      <dgm:t>
        <a:bodyPr/>
        <a:lstStyle/>
        <a:p>
          <a:endParaRPr lang="el-GR"/>
        </a:p>
      </dgm:t>
    </dgm:pt>
    <dgm:pt modelId="{6EBC542D-A9E6-468E-8934-DC69D6460CBC}" type="sibTrans" cxnId="{5E55076D-7AF4-48F6-90B1-149BC0104CDB}">
      <dgm:prSet/>
      <dgm:spPr/>
      <dgm:t>
        <a:bodyPr/>
        <a:lstStyle/>
        <a:p>
          <a:endParaRPr lang="el-GR"/>
        </a:p>
      </dgm:t>
    </dgm:pt>
    <dgm:pt modelId="{B2EEDA75-1B72-4CB7-BED4-47FCDE595CE9}" type="pres">
      <dgm:prSet presAssocID="{5074D24C-E769-4BFA-B9D4-1F844013518F}" presName="diagram" presStyleCnt="0">
        <dgm:presLayoutVars>
          <dgm:dir/>
        </dgm:presLayoutVars>
      </dgm:prSet>
      <dgm:spPr/>
    </dgm:pt>
    <dgm:pt modelId="{DAFB1308-9A41-416D-B969-DF7B53BD21E6}" type="pres">
      <dgm:prSet presAssocID="{58CE8A1E-AAA8-48A0-BF47-5304CD0CF8D8}" presName="composite" presStyleCnt="0"/>
      <dgm:spPr/>
    </dgm:pt>
    <dgm:pt modelId="{54101550-5A9E-4261-8D25-0A9AE148E154}" type="pres">
      <dgm:prSet presAssocID="{58CE8A1E-AAA8-48A0-BF47-5304CD0CF8D8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0CF8D61-5C35-476E-B3ED-CB0319E23C71}" type="pres">
      <dgm:prSet presAssocID="{58CE8A1E-AAA8-48A0-BF47-5304CD0CF8D8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E55076D-7AF4-48F6-90B1-149BC0104CDB}" srcId="{5074D24C-E769-4BFA-B9D4-1F844013518F}" destId="{58CE8A1E-AAA8-48A0-BF47-5304CD0CF8D8}" srcOrd="0" destOrd="0" parTransId="{1B8AD779-EB91-4BD5-9771-8684834529A8}" sibTransId="{6EBC542D-A9E6-468E-8934-DC69D6460CBC}"/>
    <dgm:cxn modelId="{101E97DD-276E-4565-981F-94827AFD2FC1}" type="presOf" srcId="{58CE8A1E-AAA8-48A0-BF47-5304CD0CF8D8}" destId="{40CF8D61-5C35-476E-B3ED-CB0319E23C71}" srcOrd="0" destOrd="0" presId="urn:microsoft.com/office/officeart/2008/layout/BendingPictureCaption"/>
    <dgm:cxn modelId="{D89522EE-0940-4458-91E9-8EB359D75AFA}" type="presOf" srcId="{5074D24C-E769-4BFA-B9D4-1F844013518F}" destId="{B2EEDA75-1B72-4CB7-BED4-47FCDE595CE9}" srcOrd="0" destOrd="0" presId="urn:microsoft.com/office/officeart/2008/layout/BendingPictureCaption"/>
    <dgm:cxn modelId="{0C19EAFD-5F97-4366-B592-AEDA39BC92B2}" type="presParOf" srcId="{B2EEDA75-1B72-4CB7-BED4-47FCDE595CE9}" destId="{DAFB1308-9A41-416D-B969-DF7B53BD21E6}" srcOrd="0" destOrd="0" presId="urn:microsoft.com/office/officeart/2008/layout/BendingPictureCaption"/>
    <dgm:cxn modelId="{35A171AF-645D-4BAD-B9AF-E8962DEAA5EB}" type="presParOf" srcId="{DAFB1308-9A41-416D-B969-DF7B53BD21E6}" destId="{54101550-5A9E-4261-8D25-0A9AE148E154}" srcOrd="0" destOrd="0" presId="urn:microsoft.com/office/officeart/2008/layout/BendingPictureCaption"/>
    <dgm:cxn modelId="{02233259-CEFF-423D-8835-C335B941048C}" type="presParOf" srcId="{DAFB1308-9A41-416D-B969-DF7B53BD21E6}" destId="{40CF8D61-5C35-476E-B3ED-CB0319E23C71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4FD0AE-6EB2-4414-B31E-E937CAEC71E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3B31D0B6-65EA-428B-AE1D-F5010884FB2E}">
      <dgm:prSet phldrT="[Κείμενο]"/>
      <dgm:spPr/>
      <dgm:t>
        <a:bodyPr/>
        <a:lstStyle/>
        <a:p>
          <a:r>
            <a:rPr lang="el-GR" dirty="0" err="1" smtClean="0">
              <a:solidFill>
                <a:srgbClr val="FF0000"/>
              </a:solidFill>
            </a:rPr>
            <a:t>Σπερμόφιλος</a:t>
          </a:r>
          <a:endParaRPr lang="el-GR" dirty="0">
            <a:solidFill>
              <a:srgbClr val="FF0000"/>
            </a:solidFill>
          </a:endParaRPr>
        </a:p>
      </dgm:t>
    </dgm:pt>
    <dgm:pt modelId="{470A0D7C-841F-4D77-AC1E-57816ED3202E}" type="parTrans" cxnId="{F87EAEFB-00FD-49D7-922A-2AAB1484FA73}">
      <dgm:prSet/>
      <dgm:spPr/>
      <dgm:t>
        <a:bodyPr/>
        <a:lstStyle/>
        <a:p>
          <a:endParaRPr lang="el-GR"/>
        </a:p>
      </dgm:t>
    </dgm:pt>
    <dgm:pt modelId="{0AC24AB2-D44B-4C14-866A-C777F1BDB6B8}" type="sibTrans" cxnId="{F87EAEFB-00FD-49D7-922A-2AAB1484FA73}">
      <dgm:prSet/>
      <dgm:spPr/>
      <dgm:t>
        <a:bodyPr/>
        <a:lstStyle/>
        <a:p>
          <a:endParaRPr lang="el-GR"/>
        </a:p>
      </dgm:t>
    </dgm:pt>
    <dgm:pt modelId="{FA655E69-E45F-4627-831C-78276734B6A4}" type="pres">
      <dgm:prSet presAssocID="{964FD0AE-6EB2-4414-B31E-E937CAEC71E0}" presName="Name0" presStyleCnt="0">
        <dgm:presLayoutVars>
          <dgm:dir/>
          <dgm:resizeHandles val="exact"/>
        </dgm:presLayoutVars>
      </dgm:prSet>
      <dgm:spPr/>
    </dgm:pt>
    <dgm:pt modelId="{2B981FB0-8282-438B-9EEF-B6E6F3DBDB74}" type="pres">
      <dgm:prSet presAssocID="{3B31D0B6-65EA-428B-AE1D-F5010884FB2E}" presName="composite" presStyleCnt="0"/>
      <dgm:spPr/>
    </dgm:pt>
    <dgm:pt modelId="{31999072-37A4-4B83-A7BB-B7AACAC764F2}" type="pres">
      <dgm:prSet presAssocID="{3B31D0B6-65EA-428B-AE1D-F5010884FB2E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3CACA0A3-C532-44EA-A9AA-2852EFD432C2}" type="pres">
      <dgm:prSet presAssocID="{3B31D0B6-65EA-428B-AE1D-F5010884FB2E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879ED5C-E7FB-4A52-8CD4-1031391AE766}" type="presOf" srcId="{964FD0AE-6EB2-4414-B31E-E937CAEC71E0}" destId="{FA655E69-E45F-4627-831C-78276734B6A4}" srcOrd="0" destOrd="0" presId="urn:microsoft.com/office/officeart/2008/layout/BendingPictureSemiTransparentText"/>
    <dgm:cxn modelId="{7249C0D6-EE59-4E12-99BF-0F80B63044E4}" type="presOf" srcId="{3B31D0B6-65EA-428B-AE1D-F5010884FB2E}" destId="{3CACA0A3-C532-44EA-A9AA-2852EFD432C2}" srcOrd="0" destOrd="0" presId="urn:microsoft.com/office/officeart/2008/layout/BendingPictureSemiTransparentText"/>
    <dgm:cxn modelId="{F87EAEFB-00FD-49D7-922A-2AAB1484FA73}" srcId="{964FD0AE-6EB2-4414-B31E-E937CAEC71E0}" destId="{3B31D0B6-65EA-428B-AE1D-F5010884FB2E}" srcOrd="0" destOrd="0" parTransId="{470A0D7C-841F-4D77-AC1E-57816ED3202E}" sibTransId="{0AC24AB2-D44B-4C14-866A-C777F1BDB6B8}"/>
    <dgm:cxn modelId="{0D1E942E-9233-4DAB-90F3-22E4F3F58F26}" type="presParOf" srcId="{FA655E69-E45F-4627-831C-78276734B6A4}" destId="{2B981FB0-8282-438B-9EEF-B6E6F3DBDB74}" srcOrd="0" destOrd="0" presId="urn:microsoft.com/office/officeart/2008/layout/BendingPictureSemiTransparentText"/>
    <dgm:cxn modelId="{7C1B76D2-E3F0-4F53-B74A-4694CF4F7255}" type="presParOf" srcId="{2B981FB0-8282-438B-9EEF-B6E6F3DBDB74}" destId="{31999072-37A4-4B83-A7BB-B7AACAC764F2}" srcOrd="0" destOrd="0" presId="urn:microsoft.com/office/officeart/2008/layout/BendingPictureSemiTransparentText"/>
    <dgm:cxn modelId="{CCEFD48E-30A9-40BB-A50C-23ED7E71FE29}" type="presParOf" srcId="{2B981FB0-8282-438B-9EEF-B6E6F3DBDB74}" destId="{3CACA0A3-C532-44EA-A9AA-2852EFD432C2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24EAF-63DD-4476-A929-BFABBF6EB13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98D9657B-6D17-4AE7-8A78-12AF68737320}">
      <dgm:prSet phldrT="[Κείμενο]"/>
      <dgm:spPr/>
      <dgm:t>
        <a:bodyPr/>
        <a:lstStyle/>
        <a:p>
          <a:r>
            <a:rPr lang="el-GR" dirty="0" smtClean="0"/>
            <a:t>Πολικός λαγός</a:t>
          </a:r>
          <a:endParaRPr lang="el-GR" dirty="0"/>
        </a:p>
      </dgm:t>
    </dgm:pt>
    <dgm:pt modelId="{2F7A92F6-E2F6-4CC0-A387-C7D082917431}" type="parTrans" cxnId="{42183FDD-1C3E-4EDF-975F-46C1615EBC8A}">
      <dgm:prSet/>
      <dgm:spPr/>
      <dgm:t>
        <a:bodyPr/>
        <a:lstStyle/>
        <a:p>
          <a:endParaRPr lang="el-GR"/>
        </a:p>
      </dgm:t>
    </dgm:pt>
    <dgm:pt modelId="{9143EE1C-A502-4418-AD60-5182153ABCEF}" type="sibTrans" cxnId="{42183FDD-1C3E-4EDF-975F-46C1615EBC8A}">
      <dgm:prSet/>
      <dgm:spPr/>
      <dgm:t>
        <a:bodyPr/>
        <a:lstStyle/>
        <a:p>
          <a:endParaRPr lang="el-GR"/>
        </a:p>
      </dgm:t>
    </dgm:pt>
    <dgm:pt modelId="{26EB5AD0-0D8F-420E-BC80-B68BE7249898}" type="pres">
      <dgm:prSet presAssocID="{64024EAF-63DD-4476-A929-BFABBF6EB135}" presName="diagram" presStyleCnt="0">
        <dgm:presLayoutVars>
          <dgm:dir/>
        </dgm:presLayoutVars>
      </dgm:prSet>
      <dgm:spPr/>
    </dgm:pt>
    <dgm:pt modelId="{872C9CD2-1566-4B25-B9F3-12E600A7E57C}" type="pres">
      <dgm:prSet presAssocID="{98D9657B-6D17-4AE7-8A78-12AF68737320}" presName="composite" presStyleCnt="0"/>
      <dgm:spPr/>
    </dgm:pt>
    <dgm:pt modelId="{5D893B04-C6B6-4162-A81C-1FE67707DAE3}" type="pres">
      <dgm:prSet presAssocID="{98D9657B-6D17-4AE7-8A78-12AF68737320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74FFD6A-2D29-43E0-8200-D3834F0C9977}" type="pres">
      <dgm:prSet presAssocID="{98D9657B-6D17-4AE7-8A78-12AF68737320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77836BB-EC8A-4FB0-81D6-9DACC56FF70D}" type="presOf" srcId="{64024EAF-63DD-4476-A929-BFABBF6EB135}" destId="{26EB5AD0-0D8F-420E-BC80-B68BE7249898}" srcOrd="0" destOrd="0" presId="urn:microsoft.com/office/officeart/2008/layout/BendingPictureCaption"/>
    <dgm:cxn modelId="{0E149052-E515-4C85-8A83-6B0B04D8A32E}" type="presOf" srcId="{98D9657B-6D17-4AE7-8A78-12AF68737320}" destId="{674FFD6A-2D29-43E0-8200-D3834F0C9977}" srcOrd="0" destOrd="0" presId="urn:microsoft.com/office/officeart/2008/layout/BendingPictureCaption"/>
    <dgm:cxn modelId="{42183FDD-1C3E-4EDF-975F-46C1615EBC8A}" srcId="{64024EAF-63DD-4476-A929-BFABBF6EB135}" destId="{98D9657B-6D17-4AE7-8A78-12AF68737320}" srcOrd="0" destOrd="0" parTransId="{2F7A92F6-E2F6-4CC0-A387-C7D082917431}" sibTransId="{9143EE1C-A502-4418-AD60-5182153ABCEF}"/>
    <dgm:cxn modelId="{7CF3741F-C30A-40DA-B110-7FB1C89AD218}" type="presParOf" srcId="{26EB5AD0-0D8F-420E-BC80-B68BE7249898}" destId="{872C9CD2-1566-4B25-B9F3-12E600A7E57C}" srcOrd="0" destOrd="0" presId="urn:microsoft.com/office/officeart/2008/layout/BendingPictureCaption"/>
    <dgm:cxn modelId="{69162F51-EC7B-48D8-9C16-06DFBE9522BC}" type="presParOf" srcId="{872C9CD2-1566-4B25-B9F3-12E600A7E57C}" destId="{5D893B04-C6B6-4162-A81C-1FE67707DAE3}" srcOrd="0" destOrd="0" presId="urn:microsoft.com/office/officeart/2008/layout/BendingPictureCaption"/>
    <dgm:cxn modelId="{5479C7FB-4A43-4C04-9D98-C96E8DD6C943}" type="presParOf" srcId="{872C9CD2-1566-4B25-B9F3-12E600A7E57C}" destId="{674FFD6A-2D29-43E0-8200-D3834F0C997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7B780-9D31-49BA-B099-D734686B8A0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D1DA6B46-49AA-4A9C-8E77-7F73D4FE44CB}">
      <dgm:prSet phldrT="[Κείμενο]"/>
      <dgm:spPr/>
      <dgm:t>
        <a:bodyPr/>
        <a:lstStyle/>
        <a:p>
          <a:r>
            <a:rPr lang="el-GR" dirty="0" smtClean="0"/>
            <a:t>Ερμίνα </a:t>
          </a:r>
          <a:endParaRPr lang="el-GR" dirty="0"/>
        </a:p>
      </dgm:t>
    </dgm:pt>
    <dgm:pt modelId="{56E6CF5F-CEE6-4B9A-B717-20A59F0DA06D}" type="parTrans" cxnId="{2D4C1B8E-657F-416C-8238-FE78F2FE5EEF}">
      <dgm:prSet/>
      <dgm:spPr/>
    </dgm:pt>
    <dgm:pt modelId="{36D2BBA2-F2E1-4A4E-AFE0-9887CFFD72F4}" type="sibTrans" cxnId="{2D4C1B8E-657F-416C-8238-FE78F2FE5EEF}">
      <dgm:prSet/>
      <dgm:spPr/>
    </dgm:pt>
    <dgm:pt modelId="{AB5F0DC9-FDB0-436B-B025-397249C8C7F6}" type="pres">
      <dgm:prSet presAssocID="{E647B780-9D31-49BA-B099-D734686B8A06}" presName="diagram" presStyleCnt="0">
        <dgm:presLayoutVars>
          <dgm:dir/>
        </dgm:presLayoutVars>
      </dgm:prSet>
      <dgm:spPr/>
    </dgm:pt>
    <dgm:pt modelId="{D59A96FF-0012-478B-809E-01DD12261B3C}" type="pres">
      <dgm:prSet presAssocID="{D1DA6B46-49AA-4A9C-8E77-7F73D4FE44CB}" presName="composite" presStyleCnt="0"/>
      <dgm:spPr/>
    </dgm:pt>
    <dgm:pt modelId="{4C78E556-32DC-4C5D-9A16-65E5EA695A4E}" type="pres">
      <dgm:prSet presAssocID="{D1DA6B46-49AA-4A9C-8E77-7F73D4FE44CB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5D30651-3C92-48EE-8073-17EADA3E7A98}" type="pres">
      <dgm:prSet presAssocID="{D1DA6B46-49AA-4A9C-8E77-7F73D4FE44CB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A5FEB72-3BDC-4BBB-A98C-977D06EC933E}" type="presOf" srcId="{D1DA6B46-49AA-4A9C-8E77-7F73D4FE44CB}" destId="{E5D30651-3C92-48EE-8073-17EADA3E7A98}" srcOrd="0" destOrd="0" presId="urn:microsoft.com/office/officeart/2008/layout/BendingPictureCaption"/>
    <dgm:cxn modelId="{46AD513D-8EAB-4E80-B0C8-2336B9B6F111}" type="presOf" srcId="{E647B780-9D31-49BA-B099-D734686B8A06}" destId="{AB5F0DC9-FDB0-436B-B025-397249C8C7F6}" srcOrd="0" destOrd="0" presId="urn:microsoft.com/office/officeart/2008/layout/BendingPictureCaption"/>
    <dgm:cxn modelId="{2D4C1B8E-657F-416C-8238-FE78F2FE5EEF}" srcId="{E647B780-9D31-49BA-B099-D734686B8A06}" destId="{D1DA6B46-49AA-4A9C-8E77-7F73D4FE44CB}" srcOrd="0" destOrd="0" parTransId="{56E6CF5F-CEE6-4B9A-B717-20A59F0DA06D}" sibTransId="{36D2BBA2-F2E1-4A4E-AFE0-9887CFFD72F4}"/>
    <dgm:cxn modelId="{B9AFD3FB-AF7B-47F4-A0F3-D68B5EC60BC1}" type="presParOf" srcId="{AB5F0DC9-FDB0-436B-B025-397249C8C7F6}" destId="{D59A96FF-0012-478B-809E-01DD12261B3C}" srcOrd="0" destOrd="0" presId="urn:microsoft.com/office/officeart/2008/layout/BendingPictureCaption"/>
    <dgm:cxn modelId="{261071B2-F227-486E-A894-6F9DA2C68A9C}" type="presParOf" srcId="{D59A96FF-0012-478B-809E-01DD12261B3C}" destId="{4C78E556-32DC-4C5D-9A16-65E5EA695A4E}" srcOrd="0" destOrd="0" presId="urn:microsoft.com/office/officeart/2008/layout/BendingPictureCaption"/>
    <dgm:cxn modelId="{3F7C9E46-CAE1-465E-ABEF-9B34D73C9350}" type="presParOf" srcId="{D59A96FF-0012-478B-809E-01DD12261B3C}" destId="{E5D30651-3C92-48EE-8073-17EADA3E7A9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EBD7C4-9CAF-4A43-AD28-59792E8958B4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8975592-3E25-4BC1-A4FD-C46A3F63F488}">
      <dgm:prSet phldrT="[Κείμενο]"/>
      <dgm:spPr/>
      <dgm:t>
        <a:bodyPr/>
        <a:lstStyle/>
        <a:p>
          <a:r>
            <a:rPr lang="el-GR" dirty="0" smtClean="0"/>
            <a:t>Πολικός λύκος</a:t>
          </a:r>
          <a:endParaRPr lang="el-GR" dirty="0"/>
        </a:p>
      </dgm:t>
    </dgm:pt>
    <dgm:pt modelId="{44BADA74-B429-48D5-918A-915477D96ECE}" type="parTrans" cxnId="{DBC3108A-5488-498B-A612-12BE324A62C4}">
      <dgm:prSet/>
      <dgm:spPr/>
      <dgm:t>
        <a:bodyPr/>
        <a:lstStyle/>
        <a:p>
          <a:endParaRPr lang="el-GR"/>
        </a:p>
      </dgm:t>
    </dgm:pt>
    <dgm:pt modelId="{276BF90D-B386-4B2D-A554-F35CB3E96B56}" type="sibTrans" cxnId="{DBC3108A-5488-498B-A612-12BE324A62C4}">
      <dgm:prSet/>
      <dgm:spPr/>
      <dgm:t>
        <a:bodyPr/>
        <a:lstStyle/>
        <a:p>
          <a:endParaRPr lang="el-GR"/>
        </a:p>
      </dgm:t>
    </dgm:pt>
    <dgm:pt modelId="{633C799F-FFB6-4D87-8346-A0B5D0FE272A}" type="pres">
      <dgm:prSet presAssocID="{EEEBD7C4-9CAF-4A43-AD28-59792E8958B4}" presName="diagram" presStyleCnt="0">
        <dgm:presLayoutVars>
          <dgm:dir/>
        </dgm:presLayoutVars>
      </dgm:prSet>
      <dgm:spPr/>
    </dgm:pt>
    <dgm:pt modelId="{0A051C4C-8C27-4677-AA7F-B71519DE27EA}" type="pres">
      <dgm:prSet presAssocID="{48975592-3E25-4BC1-A4FD-C46A3F63F488}" presName="composite" presStyleCnt="0"/>
      <dgm:spPr/>
    </dgm:pt>
    <dgm:pt modelId="{7FA3D688-7C54-4F80-9FDE-A7784BE5C288}" type="pres">
      <dgm:prSet presAssocID="{48975592-3E25-4BC1-A4FD-C46A3F63F488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FB7AEB2-5112-40EC-9111-E14667F83526}" type="pres">
      <dgm:prSet presAssocID="{48975592-3E25-4BC1-A4FD-C46A3F63F488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41C23F6-E945-4660-9FD9-2564F4F425CC}" type="presOf" srcId="{48975592-3E25-4BC1-A4FD-C46A3F63F488}" destId="{1FB7AEB2-5112-40EC-9111-E14667F83526}" srcOrd="0" destOrd="0" presId="urn:microsoft.com/office/officeart/2008/layout/BendingPictureCaption"/>
    <dgm:cxn modelId="{DBC3108A-5488-498B-A612-12BE324A62C4}" srcId="{EEEBD7C4-9CAF-4A43-AD28-59792E8958B4}" destId="{48975592-3E25-4BC1-A4FD-C46A3F63F488}" srcOrd="0" destOrd="0" parTransId="{44BADA74-B429-48D5-918A-915477D96ECE}" sibTransId="{276BF90D-B386-4B2D-A554-F35CB3E96B56}"/>
    <dgm:cxn modelId="{01B41FEB-81A0-4066-8490-121BD6818966}" type="presOf" srcId="{EEEBD7C4-9CAF-4A43-AD28-59792E8958B4}" destId="{633C799F-FFB6-4D87-8346-A0B5D0FE272A}" srcOrd="0" destOrd="0" presId="urn:microsoft.com/office/officeart/2008/layout/BendingPictureCaption"/>
    <dgm:cxn modelId="{EDFEBD2A-3C32-4C59-ABB2-FE5D4EC3ABA9}" type="presParOf" srcId="{633C799F-FFB6-4D87-8346-A0B5D0FE272A}" destId="{0A051C4C-8C27-4677-AA7F-B71519DE27EA}" srcOrd="0" destOrd="0" presId="urn:microsoft.com/office/officeart/2008/layout/BendingPictureCaption"/>
    <dgm:cxn modelId="{7D9638CE-B975-4755-8004-EBAB2212F86F}" type="presParOf" srcId="{0A051C4C-8C27-4677-AA7F-B71519DE27EA}" destId="{7FA3D688-7C54-4F80-9FDE-A7784BE5C288}" srcOrd="0" destOrd="0" presId="urn:microsoft.com/office/officeart/2008/layout/BendingPictureCaption"/>
    <dgm:cxn modelId="{F6F67EDE-CF54-4CE0-AE82-8E179A62B6C1}" type="presParOf" srcId="{0A051C4C-8C27-4677-AA7F-B71519DE27EA}" destId="{1FB7AEB2-5112-40EC-9111-E14667F8352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44B76C-A30A-41BA-99E3-B9F3233F4AA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D26CE47-3BDF-450A-B692-0A3DF8D2DB92}">
      <dgm:prSet phldrT="[Κείμενο]"/>
      <dgm:spPr/>
      <dgm:t>
        <a:bodyPr/>
        <a:lstStyle/>
        <a:p>
          <a:r>
            <a:rPr lang="el-GR" dirty="0" smtClean="0"/>
            <a:t>Πολική κουκουβάγια</a:t>
          </a:r>
          <a:endParaRPr lang="el-GR" dirty="0"/>
        </a:p>
      </dgm:t>
    </dgm:pt>
    <dgm:pt modelId="{91B72DD0-C071-4755-ACA8-E0C064A483F7}" type="parTrans" cxnId="{B6BF213B-02FF-414E-8DDF-7FC919F01C61}">
      <dgm:prSet/>
      <dgm:spPr/>
      <dgm:t>
        <a:bodyPr/>
        <a:lstStyle/>
        <a:p>
          <a:endParaRPr lang="el-GR"/>
        </a:p>
      </dgm:t>
    </dgm:pt>
    <dgm:pt modelId="{71E891F4-1925-470B-866F-27CB7975EC36}" type="sibTrans" cxnId="{B6BF213B-02FF-414E-8DDF-7FC919F01C61}">
      <dgm:prSet/>
      <dgm:spPr/>
      <dgm:t>
        <a:bodyPr/>
        <a:lstStyle/>
        <a:p>
          <a:endParaRPr lang="el-GR"/>
        </a:p>
      </dgm:t>
    </dgm:pt>
    <dgm:pt modelId="{6BC92A4C-7A97-4983-8677-FD81ED1709DC}" type="pres">
      <dgm:prSet presAssocID="{C344B76C-A30A-41BA-99E3-B9F3233F4AA5}" presName="diagram" presStyleCnt="0">
        <dgm:presLayoutVars>
          <dgm:dir/>
        </dgm:presLayoutVars>
      </dgm:prSet>
      <dgm:spPr/>
    </dgm:pt>
    <dgm:pt modelId="{0A9063E8-44E4-49C3-BD97-9FB39832E51D}" type="pres">
      <dgm:prSet presAssocID="{4D26CE47-3BDF-450A-B692-0A3DF8D2DB92}" presName="composite" presStyleCnt="0"/>
      <dgm:spPr/>
    </dgm:pt>
    <dgm:pt modelId="{11F1C523-EF8B-461A-8157-A7FAA1C9656D}" type="pres">
      <dgm:prSet presAssocID="{4D26CE47-3BDF-450A-B692-0A3DF8D2DB92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20110E0-8B89-4B6C-BA10-992214503568}" type="pres">
      <dgm:prSet presAssocID="{4D26CE47-3BDF-450A-B692-0A3DF8D2DB92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EAC8BA7-5284-4931-B670-24FDCF8B5009}" type="presOf" srcId="{4D26CE47-3BDF-450A-B692-0A3DF8D2DB92}" destId="{B20110E0-8B89-4B6C-BA10-992214503568}" srcOrd="0" destOrd="0" presId="urn:microsoft.com/office/officeart/2008/layout/BendingPictureCaption"/>
    <dgm:cxn modelId="{D1F1277C-1759-40A7-83D1-5B7C08119779}" type="presOf" srcId="{C344B76C-A30A-41BA-99E3-B9F3233F4AA5}" destId="{6BC92A4C-7A97-4983-8677-FD81ED1709DC}" srcOrd="0" destOrd="0" presId="urn:microsoft.com/office/officeart/2008/layout/BendingPictureCaption"/>
    <dgm:cxn modelId="{B6BF213B-02FF-414E-8DDF-7FC919F01C61}" srcId="{C344B76C-A30A-41BA-99E3-B9F3233F4AA5}" destId="{4D26CE47-3BDF-450A-B692-0A3DF8D2DB92}" srcOrd="0" destOrd="0" parTransId="{91B72DD0-C071-4755-ACA8-E0C064A483F7}" sibTransId="{71E891F4-1925-470B-866F-27CB7975EC36}"/>
    <dgm:cxn modelId="{2D27FAA5-0138-43F2-B9F2-5B6D901299AD}" type="presParOf" srcId="{6BC92A4C-7A97-4983-8677-FD81ED1709DC}" destId="{0A9063E8-44E4-49C3-BD97-9FB39832E51D}" srcOrd="0" destOrd="0" presId="urn:microsoft.com/office/officeart/2008/layout/BendingPictureCaption"/>
    <dgm:cxn modelId="{54DA5F63-F03C-4F82-AADE-D0915EE2528A}" type="presParOf" srcId="{0A9063E8-44E4-49C3-BD97-9FB39832E51D}" destId="{11F1C523-EF8B-461A-8157-A7FAA1C9656D}" srcOrd="0" destOrd="0" presId="urn:microsoft.com/office/officeart/2008/layout/BendingPictureCaption"/>
    <dgm:cxn modelId="{C195C7BB-C29A-4F07-9EEC-64F1E20172F2}" type="presParOf" srcId="{0A9063E8-44E4-49C3-BD97-9FB39832E51D}" destId="{B20110E0-8B89-4B6C-BA10-99221450356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52E22E-F220-4CF1-A42C-D5AC0B316A8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61E26EC-9566-4F1A-8E53-02DD2D7955A1}">
      <dgm:prSet phldrT="[Κείμενο]"/>
      <dgm:spPr/>
      <dgm:t>
        <a:bodyPr/>
        <a:lstStyle/>
        <a:p>
          <a:r>
            <a:rPr lang="el-GR" dirty="0" smtClean="0"/>
            <a:t>Πολική αρκούδα</a:t>
          </a:r>
          <a:endParaRPr lang="el-GR" dirty="0"/>
        </a:p>
      </dgm:t>
    </dgm:pt>
    <dgm:pt modelId="{A63718E7-9E3F-4AAE-BF7D-D7B81C6018A5}" type="parTrans" cxnId="{E4A30886-5A39-4757-B7D5-B08FDAC36D10}">
      <dgm:prSet/>
      <dgm:spPr/>
      <dgm:t>
        <a:bodyPr/>
        <a:lstStyle/>
        <a:p>
          <a:endParaRPr lang="el-GR"/>
        </a:p>
      </dgm:t>
    </dgm:pt>
    <dgm:pt modelId="{936E396E-A654-4822-9980-4895E73359D6}" type="sibTrans" cxnId="{E4A30886-5A39-4757-B7D5-B08FDAC36D10}">
      <dgm:prSet/>
      <dgm:spPr/>
      <dgm:t>
        <a:bodyPr/>
        <a:lstStyle/>
        <a:p>
          <a:endParaRPr lang="el-GR"/>
        </a:p>
      </dgm:t>
    </dgm:pt>
    <dgm:pt modelId="{D4D9EC94-C1DE-48A0-83BB-717EB119E928}" type="pres">
      <dgm:prSet presAssocID="{0952E22E-F220-4CF1-A42C-D5AC0B316A8A}" presName="diagram" presStyleCnt="0">
        <dgm:presLayoutVars>
          <dgm:dir/>
        </dgm:presLayoutVars>
      </dgm:prSet>
      <dgm:spPr/>
    </dgm:pt>
    <dgm:pt modelId="{4878E99B-80F7-41ED-894A-A41B0B78EC38}" type="pres">
      <dgm:prSet presAssocID="{B61E26EC-9566-4F1A-8E53-02DD2D7955A1}" presName="composite" presStyleCnt="0"/>
      <dgm:spPr/>
    </dgm:pt>
    <dgm:pt modelId="{8027351F-00B6-4A52-87B3-E67837D5DDC5}" type="pres">
      <dgm:prSet presAssocID="{B61E26EC-9566-4F1A-8E53-02DD2D7955A1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63A0496-00F2-46B1-B82E-46BD4ACA7AB5}" type="pres">
      <dgm:prSet presAssocID="{B61E26EC-9566-4F1A-8E53-02DD2D7955A1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C13593F-FF31-4282-A912-75C6BB005326}" type="presOf" srcId="{0952E22E-F220-4CF1-A42C-D5AC0B316A8A}" destId="{D4D9EC94-C1DE-48A0-83BB-717EB119E928}" srcOrd="0" destOrd="0" presId="urn:microsoft.com/office/officeart/2008/layout/BendingPictureCaption"/>
    <dgm:cxn modelId="{240C7A73-CC33-41A0-ADB3-93C5873DE37F}" type="presOf" srcId="{B61E26EC-9566-4F1A-8E53-02DD2D7955A1}" destId="{F63A0496-00F2-46B1-B82E-46BD4ACA7AB5}" srcOrd="0" destOrd="0" presId="urn:microsoft.com/office/officeart/2008/layout/BendingPictureCaption"/>
    <dgm:cxn modelId="{E4A30886-5A39-4757-B7D5-B08FDAC36D10}" srcId="{0952E22E-F220-4CF1-A42C-D5AC0B316A8A}" destId="{B61E26EC-9566-4F1A-8E53-02DD2D7955A1}" srcOrd="0" destOrd="0" parTransId="{A63718E7-9E3F-4AAE-BF7D-D7B81C6018A5}" sibTransId="{936E396E-A654-4822-9980-4895E73359D6}"/>
    <dgm:cxn modelId="{1F63C97B-EE42-4F63-B4D2-FE27B5A3E7D7}" type="presParOf" srcId="{D4D9EC94-C1DE-48A0-83BB-717EB119E928}" destId="{4878E99B-80F7-41ED-894A-A41B0B78EC38}" srcOrd="0" destOrd="0" presId="urn:microsoft.com/office/officeart/2008/layout/BendingPictureCaption"/>
    <dgm:cxn modelId="{9C6CB89B-844B-492F-B13B-339A4B9504F0}" type="presParOf" srcId="{4878E99B-80F7-41ED-894A-A41B0B78EC38}" destId="{8027351F-00B6-4A52-87B3-E67837D5DDC5}" srcOrd="0" destOrd="0" presId="urn:microsoft.com/office/officeart/2008/layout/BendingPictureCaption"/>
    <dgm:cxn modelId="{1D157A7A-C07D-465B-9E2B-4A583064CC04}" type="presParOf" srcId="{4878E99B-80F7-41ED-894A-A41B0B78EC38}" destId="{F63A0496-00F2-46B1-B82E-46BD4ACA7AB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4F984A-3BFF-4E5D-B4A0-7FA70264513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7B946D23-4DB6-485C-B899-A13CA40AB357}">
      <dgm:prSet phldrT="[Κείμενο]"/>
      <dgm:spPr/>
      <dgm:t>
        <a:bodyPr/>
        <a:lstStyle/>
        <a:p>
          <a:r>
            <a:rPr lang="el-GR" dirty="0" err="1" smtClean="0">
              <a:solidFill>
                <a:srgbClr val="FF0000"/>
              </a:solidFill>
            </a:rPr>
            <a:t>Καριμπού</a:t>
          </a:r>
          <a:endParaRPr lang="el-GR" dirty="0">
            <a:solidFill>
              <a:srgbClr val="FF0000"/>
            </a:solidFill>
          </a:endParaRPr>
        </a:p>
      </dgm:t>
    </dgm:pt>
    <dgm:pt modelId="{2A57AB71-5DD8-4078-94AA-AFB8105A07F1}" type="parTrans" cxnId="{795620EE-A343-487F-9D1A-07964D908501}">
      <dgm:prSet/>
      <dgm:spPr/>
      <dgm:t>
        <a:bodyPr/>
        <a:lstStyle/>
        <a:p>
          <a:endParaRPr lang="el-GR"/>
        </a:p>
      </dgm:t>
    </dgm:pt>
    <dgm:pt modelId="{9787AEBD-5E6C-406A-9A61-AB3A945C4155}" type="sibTrans" cxnId="{795620EE-A343-487F-9D1A-07964D908501}">
      <dgm:prSet/>
      <dgm:spPr/>
      <dgm:t>
        <a:bodyPr/>
        <a:lstStyle/>
        <a:p>
          <a:endParaRPr lang="el-GR"/>
        </a:p>
      </dgm:t>
    </dgm:pt>
    <dgm:pt modelId="{529CA506-426C-408E-8B92-38FE51272F30}" type="pres">
      <dgm:prSet presAssocID="{CC4F984A-3BFF-4E5D-B4A0-7FA702645139}" presName="Name0" presStyleCnt="0">
        <dgm:presLayoutVars>
          <dgm:dir/>
          <dgm:resizeHandles val="exact"/>
        </dgm:presLayoutVars>
      </dgm:prSet>
      <dgm:spPr/>
    </dgm:pt>
    <dgm:pt modelId="{AC4C9FD5-1D09-4507-B62F-10D09332C6ED}" type="pres">
      <dgm:prSet presAssocID="{7B946D23-4DB6-485C-B899-A13CA40AB357}" presName="composite" presStyleCnt="0"/>
      <dgm:spPr/>
    </dgm:pt>
    <dgm:pt modelId="{303A2E36-5EBC-4654-A5E4-0CB78ABBE66F}" type="pres">
      <dgm:prSet presAssocID="{7B946D23-4DB6-485C-B899-A13CA40AB357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DC95F407-ECDD-4054-AD45-7167AE8C0FF3}" type="pres">
      <dgm:prSet presAssocID="{7B946D23-4DB6-485C-B899-A13CA40AB357}" presName="rect2" presStyleLbl="trBgShp" presStyleIdx="0" presStyleCnt="1" custLinFactNeighborX="-4929" custLinFactNeighborY="614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63410D2-8DD4-48E5-B046-9A9F112A80EC}" type="presOf" srcId="{CC4F984A-3BFF-4E5D-B4A0-7FA702645139}" destId="{529CA506-426C-408E-8B92-38FE51272F30}" srcOrd="0" destOrd="0" presId="urn:microsoft.com/office/officeart/2008/layout/BendingPictureSemiTransparentText"/>
    <dgm:cxn modelId="{795620EE-A343-487F-9D1A-07964D908501}" srcId="{CC4F984A-3BFF-4E5D-B4A0-7FA702645139}" destId="{7B946D23-4DB6-485C-B899-A13CA40AB357}" srcOrd="0" destOrd="0" parTransId="{2A57AB71-5DD8-4078-94AA-AFB8105A07F1}" sibTransId="{9787AEBD-5E6C-406A-9A61-AB3A945C4155}"/>
    <dgm:cxn modelId="{DC996798-42A8-434B-B2CF-02D1DCDEB179}" type="presOf" srcId="{7B946D23-4DB6-485C-B899-A13CA40AB357}" destId="{DC95F407-ECDD-4054-AD45-7167AE8C0FF3}" srcOrd="0" destOrd="0" presId="urn:microsoft.com/office/officeart/2008/layout/BendingPictureSemiTransparentText"/>
    <dgm:cxn modelId="{969D575F-7405-4139-ACB1-095ED4C10A22}" type="presParOf" srcId="{529CA506-426C-408E-8B92-38FE51272F30}" destId="{AC4C9FD5-1D09-4507-B62F-10D09332C6ED}" srcOrd="0" destOrd="0" presId="urn:microsoft.com/office/officeart/2008/layout/BendingPictureSemiTransparentText"/>
    <dgm:cxn modelId="{49A1B16E-CD36-4EF8-830F-8B9DA44E9717}" type="presParOf" srcId="{AC4C9FD5-1D09-4507-B62F-10D09332C6ED}" destId="{303A2E36-5EBC-4654-A5E4-0CB78ABBE66F}" srcOrd="0" destOrd="0" presId="urn:microsoft.com/office/officeart/2008/layout/BendingPictureSemiTransparentText"/>
    <dgm:cxn modelId="{1CFB528B-744F-4E9B-967B-C33858B13B4D}" type="presParOf" srcId="{AC4C9FD5-1D09-4507-B62F-10D09332C6ED}" destId="{DC95F407-ECDD-4054-AD45-7167AE8C0FF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A8EB98-F5F2-46BE-8545-D37F40E91B1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EC4B645-E65C-471A-9FB3-5FE44543F683}">
      <dgm:prSet phldrT="[Κείμενο]"/>
      <dgm:spPr/>
      <dgm:t>
        <a:bodyPr/>
        <a:lstStyle/>
        <a:p>
          <a:r>
            <a:rPr lang="el-GR" dirty="0" smtClean="0">
              <a:solidFill>
                <a:srgbClr val="FF0000"/>
              </a:solidFill>
            </a:rPr>
            <a:t>Κόρακας</a:t>
          </a:r>
          <a:endParaRPr lang="el-GR" dirty="0">
            <a:solidFill>
              <a:srgbClr val="FF0000"/>
            </a:solidFill>
          </a:endParaRPr>
        </a:p>
      </dgm:t>
    </dgm:pt>
    <dgm:pt modelId="{D30B05F5-FC5B-4B93-8D8F-50E9A80EB037}" type="parTrans" cxnId="{01681E18-B4E3-493E-827A-4759886065B3}">
      <dgm:prSet/>
      <dgm:spPr/>
      <dgm:t>
        <a:bodyPr/>
        <a:lstStyle/>
        <a:p>
          <a:endParaRPr lang="el-GR"/>
        </a:p>
      </dgm:t>
    </dgm:pt>
    <dgm:pt modelId="{201F53D0-CE30-4C5C-AAFF-F6FEE827E60E}" type="sibTrans" cxnId="{01681E18-B4E3-493E-827A-4759886065B3}">
      <dgm:prSet/>
      <dgm:spPr/>
      <dgm:t>
        <a:bodyPr/>
        <a:lstStyle/>
        <a:p>
          <a:endParaRPr lang="el-GR"/>
        </a:p>
      </dgm:t>
    </dgm:pt>
    <dgm:pt modelId="{8502A913-9BF9-430C-A698-1A60DEB78AD6}" type="pres">
      <dgm:prSet presAssocID="{BCA8EB98-F5F2-46BE-8545-D37F40E91B12}" presName="Name0" presStyleCnt="0">
        <dgm:presLayoutVars>
          <dgm:dir/>
          <dgm:resizeHandles val="exact"/>
        </dgm:presLayoutVars>
      </dgm:prSet>
      <dgm:spPr/>
    </dgm:pt>
    <dgm:pt modelId="{C0B50A20-ABF8-4B77-80ED-3F03C82F193F}" type="pres">
      <dgm:prSet presAssocID="{9EC4B645-E65C-471A-9FB3-5FE44543F683}" presName="composite" presStyleCnt="0"/>
      <dgm:spPr/>
    </dgm:pt>
    <dgm:pt modelId="{A4416DAA-CC86-4C2A-8B89-1694A2AAEDE7}" type="pres">
      <dgm:prSet presAssocID="{9EC4B645-E65C-471A-9FB3-5FE44543F683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EA31AC0-1B03-4303-A67C-16CF15AA48F1}" type="pres">
      <dgm:prSet presAssocID="{9EC4B645-E65C-471A-9FB3-5FE44543F683}" presName="rect2" presStyleLbl="trBgShp" presStyleIdx="0" presStyleCnt="1" custLinFactNeighborX="-23837" custLinFactNeighborY="324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B3379F8-0D9D-46D6-9A3E-6D3807073D5F}" type="presOf" srcId="{9EC4B645-E65C-471A-9FB3-5FE44543F683}" destId="{4EA31AC0-1B03-4303-A67C-16CF15AA48F1}" srcOrd="0" destOrd="0" presId="urn:microsoft.com/office/officeart/2008/layout/BendingPictureSemiTransparentText"/>
    <dgm:cxn modelId="{01681E18-B4E3-493E-827A-4759886065B3}" srcId="{BCA8EB98-F5F2-46BE-8545-D37F40E91B12}" destId="{9EC4B645-E65C-471A-9FB3-5FE44543F683}" srcOrd="0" destOrd="0" parTransId="{D30B05F5-FC5B-4B93-8D8F-50E9A80EB037}" sibTransId="{201F53D0-CE30-4C5C-AAFF-F6FEE827E60E}"/>
    <dgm:cxn modelId="{3642C8D9-703F-4ED8-9F93-321BEFB4BF3D}" type="presOf" srcId="{BCA8EB98-F5F2-46BE-8545-D37F40E91B12}" destId="{8502A913-9BF9-430C-A698-1A60DEB78AD6}" srcOrd="0" destOrd="0" presId="urn:microsoft.com/office/officeart/2008/layout/BendingPictureSemiTransparentText"/>
    <dgm:cxn modelId="{732D79F1-051E-4022-A0DD-9988671946E8}" type="presParOf" srcId="{8502A913-9BF9-430C-A698-1A60DEB78AD6}" destId="{C0B50A20-ABF8-4B77-80ED-3F03C82F193F}" srcOrd="0" destOrd="0" presId="urn:microsoft.com/office/officeart/2008/layout/BendingPictureSemiTransparentText"/>
    <dgm:cxn modelId="{608F4758-7A65-49F4-8D53-19D94422A063}" type="presParOf" srcId="{C0B50A20-ABF8-4B77-80ED-3F03C82F193F}" destId="{A4416DAA-CC86-4C2A-8B89-1694A2AAEDE7}" srcOrd="0" destOrd="0" presId="urn:microsoft.com/office/officeart/2008/layout/BendingPictureSemiTransparentText"/>
    <dgm:cxn modelId="{9B834E50-EC69-453C-A03C-C929AF87FACB}" type="presParOf" srcId="{C0B50A20-ABF8-4B77-80ED-3F03C82F193F}" destId="{4EA31AC0-1B03-4303-A67C-16CF15AA48F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FE3D68-E5E7-45B1-BCA3-F02CA6AFF32F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2E932041-27E0-4032-859C-9B881F468A7B}">
      <dgm:prSet phldrT="[Κείμενο]"/>
      <dgm:spPr/>
      <dgm:t>
        <a:bodyPr/>
        <a:lstStyle/>
        <a:p>
          <a:r>
            <a:rPr lang="el-GR" dirty="0" err="1" smtClean="0">
              <a:solidFill>
                <a:srgbClr val="FF0000"/>
              </a:solidFill>
            </a:rPr>
            <a:t>Λέμιγκ</a:t>
          </a:r>
          <a:endParaRPr lang="el-GR" dirty="0">
            <a:solidFill>
              <a:srgbClr val="FF0000"/>
            </a:solidFill>
          </a:endParaRPr>
        </a:p>
      </dgm:t>
    </dgm:pt>
    <dgm:pt modelId="{CB30E31C-E0C1-4A41-BF4C-D68AED361CB0}" type="parTrans" cxnId="{D451110E-BD83-49B5-9E3E-77041ACED8F4}">
      <dgm:prSet/>
      <dgm:spPr/>
      <dgm:t>
        <a:bodyPr/>
        <a:lstStyle/>
        <a:p>
          <a:endParaRPr lang="el-GR"/>
        </a:p>
      </dgm:t>
    </dgm:pt>
    <dgm:pt modelId="{0F86B47E-2C42-4C1C-B6E8-FB851FE475C6}" type="sibTrans" cxnId="{D451110E-BD83-49B5-9E3E-77041ACED8F4}">
      <dgm:prSet/>
      <dgm:spPr/>
      <dgm:t>
        <a:bodyPr/>
        <a:lstStyle/>
        <a:p>
          <a:endParaRPr lang="el-GR"/>
        </a:p>
      </dgm:t>
    </dgm:pt>
    <dgm:pt modelId="{231B4A63-2CE6-4E0E-88F6-43E48DB0D9F8}" type="pres">
      <dgm:prSet presAssocID="{8CFE3D68-E5E7-45B1-BCA3-F02CA6AFF32F}" presName="Name0" presStyleCnt="0">
        <dgm:presLayoutVars>
          <dgm:dir/>
          <dgm:resizeHandles val="exact"/>
        </dgm:presLayoutVars>
      </dgm:prSet>
      <dgm:spPr/>
    </dgm:pt>
    <dgm:pt modelId="{50FFC23A-82FB-42B9-BEE3-59DD04F76D8F}" type="pres">
      <dgm:prSet presAssocID="{2E932041-27E0-4032-859C-9B881F468A7B}" presName="composite" presStyleCnt="0"/>
      <dgm:spPr/>
    </dgm:pt>
    <dgm:pt modelId="{3C93294A-76E4-4DBB-B46B-B918CBB3FE73}" type="pres">
      <dgm:prSet presAssocID="{2E932041-27E0-4032-859C-9B881F468A7B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E258C6E-6BC4-4712-9EED-782BA1EC75E2}" type="pres">
      <dgm:prSet presAssocID="{2E932041-27E0-4032-859C-9B881F468A7B}" presName="rect2" presStyleLbl="trBgShp" presStyleIdx="0" presStyleCnt="1" custLinFactNeighborX="-10935" custLinFactNeighborY="503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FA4AD8D-4A49-4ECF-9009-126FD3E9FB84}" type="presOf" srcId="{2E932041-27E0-4032-859C-9B881F468A7B}" destId="{6E258C6E-6BC4-4712-9EED-782BA1EC75E2}" srcOrd="0" destOrd="0" presId="urn:microsoft.com/office/officeart/2008/layout/BendingPictureSemiTransparentText"/>
    <dgm:cxn modelId="{D451110E-BD83-49B5-9E3E-77041ACED8F4}" srcId="{8CFE3D68-E5E7-45B1-BCA3-F02CA6AFF32F}" destId="{2E932041-27E0-4032-859C-9B881F468A7B}" srcOrd="0" destOrd="0" parTransId="{CB30E31C-E0C1-4A41-BF4C-D68AED361CB0}" sibTransId="{0F86B47E-2C42-4C1C-B6E8-FB851FE475C6}"/>
    <dgm:cxn modelId="{15518CBB-D44B-4058-B152-FEF37F66B072}" type="presOf" srcId="{8CFE3D68-E5E7-45B1-BCA3-F02CA6AFF32F}" destId="{231B4A63-2CE6-4E0E-88F6-43E48DB0D9F8}" srcOrd="0" destOrd="0" presId="urn:microsoft.com/office/officeart/2008/layout/BendingPictureSemiTransparentText"/>
    <dgm:cxn modelId="{EE6DFA28-B266-4B55-AA5D-F645102F6329}" type="presParOf" srcId="{231B4A63-2CE6-4E0E-88F6-43E48DB0D9F8}" destId="{50FFC23A-82FB-42B9-BEE3-59DD04F76D8F}" srcOrd="0" destOrd="0" presId="urn:microsoft.com/office/officeart/2008/layout/BendingPictureSemiTransparentText"/>
    <dgm:cxn modelId="{2EC957DA-8E32-40EE-9C0B-4FFCACE19AE7}" type="presParOf" srcId="{50FFC23A-82FB-42B9-BEE3-59DD04F76D8F}" destId="{3C93294A-76E4-4DBB-B46B-B918CBB3FE73}" srcOrd="0" destOrd="0" presId="urn:microsoft.com/office/officeart/2008/layout/BendingPictureSemiTransparentText"/>
    <dgm:cxn modelId="{0460A48A-87A1-4424-9DBE-13264CCFCFEA}" type="presParOf" srcId="{50FFC23A-82FB-42B9-BEE3-59DD04F76D8F}" destId="{6E258C6E-6BC4-4712-9EED-782BA1EC75E2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1550-5A9E-4261-8D25-0A9AE148E154}">
      <dsp:nvSpPr>
        <dsp:cNvPr id="0" name=""/>
        <dsp:cNvSpPr/>
      </dsp:nvSpPr>
      <dsp:spPr>
        <a:xfrm>
          <a:off x="26043" y="0"/>
          <a:ext cx="2748790" cy="20313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8D61-5C35-476E-B3ED-CB0319E23C71}">
      <dsp:nvSpPr>
        <dsp:cNvPr id="0" name=""/>
        <dsp:cNvSpPr/>
      </dsp:nvSpPr>
      <dsp:spPr>
        <a:xfrm>
          <a:off x="581649" y="1663024"/>
          <a:ext cx="2368638" cy="56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800" kern="1200" dirty="0" smtClean="0"/>
            <a:t>Πολική αλεπού</a:t>
          </a:r>
          <a:endParaRPr lang="el-GR" sz="2800" kern="1200" dirty="0"/>
        </a:p>
      </dsp:txBody>
      <dsp:txXfrm>
        <a:off x="581649" y="1663024"/>
        <a:ext cx="2368638" cy="569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99072-37A4-4B83-A7BB-B7AACAC764F2}">
      <dsp:nvSpPr>
        <dsp:cNvPr id="0" name=""/>
        <dsp:cNvSpPr/>
      </dsp:nvSpPr>
      <dsp:spPr>
        <a:xfrm>
          <a:off x="711181" y="0"/>
          <a:ext cx="2252737" cy="19308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CA0A3-C532-44EA-A9AA-2852EFD432C2}">
      <dsp:nvSpPr>
        <dsp:cNvPr id="0" name=""/>
        <dsp:cNvSpPr/>
      </dsp:nvSpPr>
      <dsp:spPr>
        <a:xfrm>
          <a:off x="711181" y="1351604"/>
          <a:ext cx="2252737" cy="46340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err="1" smtClean="0">
              <a:solidFill>
                <a:srgbClr val="FF0000"/>
              </a:solidFill>
            </a:rPr>
            <a:t>Σπερμόφιλος</a:t>
          </a:r>
          <a:endParaRPr lang="el-GR" sz="2400" kern="1200" dirty="0">
            <a:solidFill>
              <a:srgbClr val="FF0000"/>
            </a:solidFill>
          </a:endParaRPr>
        </a:p>
      </dsp:txBody>
      <dsp:txXfrm>
        <a:off x="711181" y="1351604"/>
        <a:ext cx="2252737" cy="463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93B04-C6B6-4162-A81C-1FE67707DAE3}">
      <dsp:nvSpPr>
        <dsp:cNvPr id="0" name=""/>
        <dsp:cNvSpPr/>
      </dsp:nvSpPr>
      <dsp:spPr>
        <a:xfrm>
          <a:off x="105347" y="0"/>
          <a:ext cx="2587875" cy="19124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FFD6A-2D29-43E0-8200-D3834F0C9977}">
      <dsp:nvSpPr>
        <dsp:cNvPr id="0" name=""/>
        <dsp:cNvSpPr/>
      </dsp:nvSpPr>
      <dsp:spPr>
        <a:xfrm>
          <a:off x="628429" y="1565671"/>
          <a:ext cx="2229978" cy="535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800" kern="1200" dirty="0" smtClean="0"/>
            <a:t>Πολικός λαγός</a:t>
          </a:r>
          <a:endParaRPr lang="el-GR" sz="2800" kern="1200" dirty="0"/>
        </a:p>
      </dsp:txBody>
      <dsp:txXfrm>
        <a:off x="628429" y="1565671"/>
        <a:ext cx="2229978" cy="535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8E556-32DC-4C5D-9A16-65E5EA695A4E}">
      <dsp:nvSpPr>
        <dsp:cNvPr id="0" name=""/>
        <dsp:cNvSpPr/>
      </dsp:nvSpPr>
      <dsp:spPr>
        <a:xfrm>
          <a:off x="202650" y="0"/>
          <a:ext cx="2594724" cy="1917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30651-3C92-48EE-8073-17EADA3E7A98}">
      <dsp:nvSpPr>
        <dsp:cNvPr id="0" name=""/>
        <dsp:cNvSpPr/>
      </dsp:nvSpPr>
      <dsp:spPr>
        <a:xfrm>
          <a:off x="727116" y="1569814"/>
          <a:ext cx="2235879" cy="537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3000" kern="1200" dirty="0" smtClean="0"/>
            <a:t>Ερμίνα </a:t>
          </a:r>
          <a:endParaRPr lang="el-GR" sz="3000" kern="1200" dirty="0"/>
        </a:p>
      </dsp:txBody>
      <dsp:txXfrm>
        <a:off x="727116" y="1569814"/>
        <a:ext cx="2235879" cy="537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3D688-7C54-4F80-9FDE-A7784BE5C288}">
      <dsp:nvSpPr>
        <dsp:cNvPr id="0" name=""/>
        <dsp:cNvSpPr/>
      </dsp:nvSpPr>
      <dsp:spPr>
        <a:xfrm>
          <a:off x="26163" y="0"/>
          <a:ext cx="2761522" cy="2040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7AEB2-5112-40EC-9111-E14667F83526}">
      <dsp:nvSpPr>
        <dsp:cNvPr id="0" name=""/>
        <dsp:cNvSpPr/>
      </dsp:nvSpPr>
      <dsp:spPr>
        <a:xfrm>
          <a:off x="584343" y="1670728"/>
          <a:ext cx="2379610" cy="571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3000" kern="1200" dirty="0" smtClean="0"/>
            <a:t>Πολικός λύκος</a:t>
          </a:r>
          <a:endParaRPr lang="el-GR" sz="3000" kern="1200" dirty="0"/>
        </a:p>
      </dsp:txBody>
      <dsp:txXfrm>
        <a:off x="584343" y="1670728"/>
        <a:ext cx="2379610" cy="571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1C523-EF8B-461A-8157-A7FAA1C9656D}">
      <dsp:nvSpPr>
        <dsp:cNvPr id="0" name=""/>
        <dsp:cNvSpPr/>
      </dsp:nvSpPr>
      <dsp:spPr>
        <a:xfrm>
          <a:off x="181846" y="0"/>
          <a:ext cx="2500148" cy="1847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110E0-8B89-4B6C-BA10-992214503568}">
      <dsp:nvSpPr>
        <dsp:cNvPr id="0" name=""/>
        <dsp:cNvSpPr/>
      </dsp:nvSpPr>
      <dsp:spPr>
        <a:xfrm>
          <a:off x="687195" y="1512595"/>
          <a:ext cx="2154383" cy="517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900" kern="1200" dirty="0" smtClean="0"/>
            <a:t>Πολική κουκουβάγια</a:t>
          </a:r>
          <a:endParaRPr lang="el-GR" sz="1900" kern="1200" dirty="0"/>
        </a:p>
      </dsp:txBody>
      <dsp:txXfrm>
        <a:off x="687195" y="1512595"/>
        <a:ext cx="2154383" cy="517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7351F-00B6-4A52-87B3-E67837D5DDC5}">
      <dsp:nvSpPr>
        <dsp:cNvPr id="0" name=""/>
        <dsp:cNvSpPr/>
      </dsp:nvSpPr>
      <dsp:spPr>
        <a:xfrm>
          <a:off x="227089" y="0"/>
          <a:ext cx="2475645" cy="18294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A0496-00F2-46B1-B82E-46BD4ACA7AB5}">
      <dsp:nvSpPr>
        <dsp:cNvPr id="0" name=""/>
        <dsp:cNvSpPr/>
      </dsp:nvSpPr>
      <dsp:spPr>
        <a:xfrm>
          <a:off x="727486" y="1497771"/>
          <a:ext cx="2133269" cy="512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300" kern="1200" dirty="0" smtClean="0"/>
            <a:t>Πολική αρκούδα</a:t>
          </a:r>
          <a:endParaRPr lang="el-GR" sz="2300" kern="1200" dirty="0"/>
        </a:p>
      </dsp:txBody>
      <dsp:txXfrm>
        <a:off x="727486" y="1497771"/>
        <a:ext cx="2133269" cy="512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A2E36-5EBC-4654-A5E4-0CB78ABBE66F}">
      <dsp:nvSpPr>
        <dsp:cNvPr id="0" name=""/>
        <dsp:cNvSpPr/>
      </dsp:nvSpPr>
      <dsp:spPr>
        <a:xfrm>
          <a:off x="1401" y="252442"/>
          <a:ext cx="3111483" cy="26669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5F407-ECDD-4054-AD45-7167AE8C0FF3}">
      <dsp:nvSpPr>
        <dsp:cNvPr id="0" name=""/>
        <dsp:cNvSpPr/>
      </dsp:nvSpPr>
      <dsp:spPr>
        <a:xfrm>
          <a:off x="0" y="2512288"/>
          <a:ext cx="3111483" cy="64005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err="1" smtClean="0">
              <a:solidFill>
                <a:srgbClr val="FF0000"/>
              </a:solidFill>
            </a:rPr>
            <a:t>Καριμπού</a:t>
          </a:r>
          <a:endParaRPr lang="el-GR" sz="3300" kern="1200" dirty="0">
            <a:solidFill>
              <a:srgbClr val="FF0000"/>
            </a:solidFill>
          </a:endParaRPr>
        </a:p>
      </dsp:txBody>
      <dsp:txXfrm>
        <a:off x="0" y="2512288"/>
        <a:ext cx="3111483" cy="640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16DAA-CC86-4C2A-8B89-1694A2AAEDE7}">
      <dsp:nvSpPr>
        <dsp:cNvPr id="0" name=""/>
        <dsp:cNvSpPr/>
      </dsp:nvSpPr>
      <dsp:spPr>
        <a:xfrm>
          <a:off x="372346" y="0"/>
          <a:ext cx="2621483" cy="2246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31AC0-1B03-4303-A67C-16CF15AA48F1}">
      <dsp:nvSpPr>
        <dsp:cNvPr id="0" name=""/>
        <dsp:cNvSpPr/>
      </dsp:nvSpPr>
      <dsp:spPr>
        <a:xfrm>
          <a:off x="0" y="1707660"/>
          <a:ext cx="2621483" cy="53926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rgbClr val="FF0000"/>
              </a:solidFill>
            </a:rPr>
            <a:t>Κόρακας</a:t>
          </a:r>
          <a:endParaRPr lang="el-GR" sz="2800" kern="1200" dirty="0">
            <a:solidFill>
              <a:srgbClr val="FF0000"/>
            </a:solidFill>
          </a:endParaRPr>
        </a:p>
      </dsp:txBody>
      <dsp:txXfrm>
        <a:off x="0" y="1707660"/>
        <a:ext cx="2621483" cy="5392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3294A-76E4-4DBB-B46B-B918CBB3FE73}">
      <dsp:nvSpPr>
        <dsp:cNvPr id="0" name=""/>
        <dsp:cNvSpPr/>
      </dsp:nvSpPr>
      <dsp:spPr>
        <a:xfrm>
          <a:off x="205697" y="0"/>
          <a:ext cx="2880424" cy="2468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58C6E-6BC4-4712-9EED-782BA1EC75E2}">
      <dsp:nvSpPr>
        <dsp:cNvPr id="0" name=""/>
        <dsp:cNvSpPr/>
      </dsp:nvSpPr>
      <dsp:spPr>
        <a:xfrm>
          <a:off x="0" y="1876337"/>
          <a:ext cx="2880424" cy="5925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err="1" smtClean="0">
              <a:solidFill>
                <a:srgbClr val="FF0000"/>
              </a:solidFill>
            </a:rPr>
            <a:t>Λέμιγκ</a:t>
          </a:r>
          <a:endParaRPr lang="el-GR" sz="3100" kern="1200" dirty="0">
            <a:solidFill>
              <a:srgbClr val="FF0000"/>
            </a:solidFill>
          </a:endParaRPr>
        </a:p>
      </dsp:txBody>
      <dsp:txXfrm>
        <a:off x="0" y="1876337"/>
        <a:ext cx="2880424" cy="592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52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2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2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7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70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47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3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30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0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6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42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D0CA-9549-4764-B96D-0E3FB9531C5C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8211-6276-4DD8-B41B-F47836A14E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6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fif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7.jfif"/><Relationship Id="rId3" Type="http://schemas.openxmlformats.org/officeDocument/2006/relationships/image" Target="../media/image22.jfif"/><Relationship Id="rId7" Type="http://schemas.openxmlformats.org/officeDocument/2006/relationships/image" Target="../media/image47.jpeg"/><Relationship Id="rId12" Type="http://schemas.openxmlformats.org/officeDocument/2006/relationships/image" Target="../media/image5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0" Type="http://schemas.openxmlformats.org/officeDocument/2006/relationships/image" Target="../media/image6.jfif"/><Relationship Id="rId4" Type="http://schemas.openxmlformats.org/officeDocument/2006/relationships/image" Target="../media/image23.jfif"/><Relationship Id="rId9" Type="http://schemas.openxmlformats.org/officeDocument/2006/relationships/image" Target="../media/image49.jpeg"/><Relationship Id="rId1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Data" Target="../diagrams/data10.xml"/><Relationship Id="rId3" Type="http://schemas.openxmlformats.org/officeDocument/2006/relationships/diagramLayout" Target="../diagrams/layout7.xml"/><Relationship Id="rId21" Type="http://schemas.openxmlformats.org/officeDocument/2006/relationships/diagramColors" Target="../diagrams/colors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Layout" Target="../diagrams/layout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microsoft.com/office/2007/relationships/diagramDrawing" Target="../diagrams/drawin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fif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ζώα των πάγων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33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26" y="611576"/>
            <a:ext cx="2918148" cy="194421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68" y="2302793"/>
            <a:ext cx="2952328" cy="19682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0420"/>
            <a:ext cx="3476752" cy="260756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" y="3933056"/>
            <a:ext cx="3347864" cy="1757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4" y="2132856"/>
            <a:ext cx="3003396" cy="1955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29760"/>
            <a:ext cx="409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Κύκλος ζωής Φώκιας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15035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5" y="5469611"/>
            <a:ext cx="1187624" cy="138838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19400"/>
            <a:ext cx="1514922" cy="100811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9" y="248024"/>
            <a:ext cx="1441955" cy="13367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671"/>
            <a:ext cx="1531518" cy="86772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6" y="2695480"/>
            <a:ext cx="1537593" cy="95619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75" y="4860412"/>
            <a:ext cx="1512168" cy="102672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" y="1578563"/>
            <a:ext cx="1489535" cy="111715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53" y="3708284"/>
            <a:ext cx="1624795" cy="115212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35" y="2650138"/>
            <a:ext cx="1558932" cy="104687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23" y="1574263"/>
            <a:ext cx="1679726" cy="112121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4" y="550473"/>
            <a:ext cx="1832941" cy="102379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01" y="5919173"/>
            <a:ext cx="1441955" cy="9388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1680" y="17192"/>
            <a:ext cx="684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Βάλε κάτω από το αυγό μόνο όσα ζ</a:t>
            </a:r>
            <a:r>
              <a:rPr lang="el-GR" sz="2400" dirty="0"/>
              <a:t>ώ</a:t>
            </a:r>
            <a:r>
              <a:rPr lang="el-GR" sz="2400" dirty="0" smtClean="0"/>
              <a:t>α γεννάνε αυγά.</a:t>
            </a:r>
            <a:endParaRPr lang="el-GR" sz="2400" dirty="0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4218"/>
            <a:ext cx="698500" cy="876300"/>
          </a:xfrm>
          <a:prstGeom prst="rect">
            <a:avLst/>
          </a:prstGeom>
        </p:spPr>
      </p:pic>
      <p:cxnSp>
        <p:nvCxnSpPr>
          <p:cNvPr id="17" name="Ευθεία γραμμή σύνδεσης 16"/>
          <p:cNvCxnSpPr/>
          <p:nvPr/>
        </p:nvCxnSpPr>
        <p:spPr>
          <a:xfrm>
            <a:off x="4427984" y="497907"/>
            <a:ext cx="0" cy="6307527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2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680520" cy="4809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40" y="237927"/>
            <a:ext cx="8946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Ο Βόρειος πόλος βρίσκεται στον αρκτικό Ωκεανό. Ο αρκτικός ωκεανός</a:t>
            </a:r>
          </a:p>
          <a:p>
            <a:r>
              <a:rPr lang="el-GR" sz="2400" dirty="0"/>
              <a:t>σ</a:t>
            </a:r>
            <a:r>
              <a:rPr lang="el-GR" sz="2400" dirty="0" smtClean="0"/>
              <a:t>το μεγαλύτερο μέρος του καλύπτεται από πάγο.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9574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92696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Ζώα Αρκτικής</a:t>
            </a:r>
            <a:endParaRPr lang="el-GR" sz="3600" dirty="0"/>
          </a:p>
        </p:txBody>
      </p:sp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1768692758"/>
              </p:ext>
            </p:extLst>
          </p:nvPr>
        </p:nvGraphicFramePr>
        <p:xfrm>
          <a:off x="-7984" y="1196752"/>
          <a:ext cx="2976331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Διάγραμμα 10"/>
          <p:cNvGraphicFramePr/>
          <p:nvPr>
            <p:extLst>
              <p:ext uri="{D42A27DB-BD31-4B8C-83A1-F6EECF244321}">
                <p14:modId xmlns:p14="http://schemas.microsoft.com/office/powerpoint/2010/main" val="1236379929"/>
              </p:ext>
            </p:extLst>
          </p:nvPr>
        </p:nvGraphicFramePr>
        <p:xfrm>
          <a:off x="4592" y="3429000"/>
          <a:ext cx="2963755" cy="210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Διάγραμμα 14"/>
          <p:cNvGraphicFramePr/>
          <p:nvPr>
            <p:extLst>
              <p:ext uri="{D42A27DB-BD31-4B8C-83A1-F6EECF244321}">
                <p14:modId xmlns:p14="http://schemas.microsoft.com/office/powerpoint/2010/main" val="2390477335"/>
              </p:ext>
            </p:extLst>
          </p:nvPr>
        </p:nvGraphicFramePr>
        <p:xfrm>
          <a:off x="2993483" y="1339027"/>
          <a:ext cx="3165647" cy="210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Διάγραμμα 11"/>
          <p:cNvGraphicFramePr/>
          <p:nvPr>
            <p:extLst>
              <p:ext uri="{D42A27DB-BD31-4B8C-83A1-F6EECF244321}">
                <p14:modId xmlns:p14="http://schemas.microsoft.com/office/powerpoint/2010/main" val="592247603"/>
              </p:ext>
            </p:extLst>
          </p:nvPr>
        </p:nvGraphicFramePr>
        <p:xfrm>
          <a:off x="2993483" y="3395832"/>
          <a:ext cx="2990117" cy="224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1925760545"/>
              </p:ext>
            </p:extLst>
          </p:nvPr>
        </p:nvGraphicFramePr>
        <p:xfrm>
          <a:off x="6067402" y="3486554"/>
          <a:ext cx="3023426" cy="203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Διάγραμμα 13"/>
          <p:cNvGraphicFramePr/>
          <p:nvPr>
            <p:extLst>
              <p:ext uri="{D42A27DB-BD31-4B8C-83A1-F6EECF244321}">
                <p14:modId xmlns:p14="http://schemas.microsoft.com/office/powerpoint/2010/main" val="1202589255"/>
              </p:ext>
            </p:extLst>
          </p:nvPr>
        </p:nvGraphicFramePr>
        <p:xfrm>
          <a:off x="6159130" y="1435729"/>
          <a:ext cx="3087845" cy="201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6150495"/>
            <a:ext cx="931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Τι χρώμα έχουν τα ζώα που βλέπεις; Γιατί νομίζεις έχουν αυτό το χρώμα;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5446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523272733"/>
              </p:ext>
            </p:extLst>
          </p:nvPr>
        </p:nvGraphicFramePr>
        <p:xfrm>
          <a:off x="43441" y="-30827"/>
          <a:ext cx="3114287" cy="317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3337606039"/>
              </p:ext>
            </p:extLst>
          </p:nvPr>
        </p:nvGraphicFramePr>
        <p:xfrm>
          <a:off x="0" y="3121520"/>
          <a:ext cx="3366176" cy="224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1658795390"/>
              </p:ext>
            </p:extLst>
          </p:nvPr>
        </p:nvGraphicFramePr>
        <p:xfrm>
          <a:off x="3169120" y="34304"/>
          <a:ext cx="3291820" cy="24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4" y="4275968"/>
            <a:ext cx="4254578" cy="2601234"/>
          </a:xfrm>
          <a:prstGeom prst="rect">
            <a:avLst/>
          </a:prstGeom>
        </p:spPr>
      </p:pic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641848308"/>
              </p:ext>
            </p:extLst>
          </p:nvPr>
        </p:nvGraphicFramePr>
        <p:xfrm>
          <a:off x="5468900" y="2434241"/>
          <a:ext cx="3675100" cy="193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48064" y="6273225"/>
            <a:ext cx="219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err="1" smtClean="0">
                <a:solidFill>
                  <a:srgbClr val="FF0000"/>
                </a:solidFill>
              </a:rPr>
              <a:t>Μοσχόβοας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" y="620688"/>
            <a:ext cx="3426863" cy="228086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" y="4721350"/>
            <a:ext cx="3413346" cy="227874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98" y="-11541"/>
            <a:ext cx="3476715" cy="194192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3137808" cy="24903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99" y="1881944"/>
            <a:ext cx="2948234" cy="22111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53" y="4073680"/>
            <a:ext cx="3763009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620688"/>
            <a:ext cx="2546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err="1" smtClean="0">
                <a:solidFill>
                  <a:srgbClr val="FFFFFF"/>
                </a:solidFill>
              </a:rPr>
              <a:t>Μεγαλόπτερη</a:t>
            </a:r>
            <a:endParaRPr lang="el-GR" sz="3200" dirty="0" smtClean="0">
              <a:solidFill>
                <a:srgbClr val="FFFFFF"/>
              </a:solidFill>
            </a:endParaRPr>
          </a:p>
          <a:p>
            <a:r>
              <a:rPr lang="el-GR" sz="3200" dirty="0" smtClean="0">
                <a:solidFill>
                  <a:srgbClr val="FFFFFF"/>
                </a:solidFill>
              </a:rPr>
              <a:t>φάλαινα</a:t>
            </a:r>
            <a:endParaRPr lang="el-GR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6786" y="-13672"/>
            <a:ext cx="2163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err="1" smtClean="0">
                <a:solidFill>
                  <a:srgbClr val="FFFFFF"/>
                </a:solidFill>
              </a:rPr>
              <a:t>Μπελούγκα</a:t>
            </a:r>
            <a:endParaRPr lang="el-GR" sz="3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7602" y="2570936"/>
            <a:ext cx="1070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err="1">
                <a:solidFill>
                  <a:srgbClr val="FFFFFF"/>
                </a:solidFill>
              </a:rPr>
              <a:t>Ό</a:t>
            </a:r>
            <a:r>
              <a:rPr lang="el-GR" sz="3200" dirty="0" err="1" smtClean="0">
                <a:solidFill>
                  <a:srgbClr val="FFFFFF"/>
                </a:solidFill>
              </a:rPr>
              <a:t>ρκα</a:t>
            </a:r>
            <a:endParaRPr lang="el-GR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76" y="4751851"/>
            <a:ext cx="232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err="1" smtClean="0"/>
              <a:t>Μονόδοντας</a:t>
            </a:r>
            <a:endParaRPr lang="el-GR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47425" y="4221088"/>
            <a:ext cx="130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Φώκια</a:t>
            </a:r>
            <a:endParaRPr lang="el-GR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3202" y="1881944"/>
            <a:ext cx="308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Θαλάσσιος ίππος</a:t>
            </a:r>
            <a:endParaRPr lang="el-GR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3631454"/>
            <a:ext cx="2272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ή</a:t>
            </a:r>
            <a:r>
              <a:rPr lang="el-GR" sz="3200" dirty="0" smtClean="0"/>
              <a:t> </a:t>
            </a:r>
            <a:r>
              <a:rPr lang="el-GR" sz="3200" dirty="0" err="1" smtClean="0"/>
              <a:t>οδόβαινος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6588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8" y="1772816"/>
            <a:ext cx="6976226" cy="4905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74" y="188640"/>
            <a:ext cx="8858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/>
              <a:t>Ο Νότιος πόλος βρίσκεται στην Ανταρκτική Ήπειρο. </a:t>
            </a:r>
            <a:endParaRPr lang="el-GR" sz="3200" dirty="0"/>
          </a:p>
          <a:p>
            <a:pPr algn="ctr"/>
            <a:r>
              <a:rPr lang="el-GR" sz="3200" dirty="0" smtClean="0"/>
              <a:t>Η Ανταρκτική είναι καλυμμένη με πάγο.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3897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3403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Ζώα Ανταρκτικής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472"/>
            <a:ext cx="2051720" cy="329008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552"/>
            <a:ext cx="3638570" cy="226273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77602"/>
            <a:ext cx="3320134" cy="220939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55" y="3993224"/>
            <a:ext cx="2984963" cy="276717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86" y="1636712"/>
            <a:ext cx="3625802" cy="241484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37" y="3823083"/>
            <a:ext cx="2534102" cy="2962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1470"/>
            <a:ext cx="1706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Αυτοκρατορικός</a:t>
            </a:r>
          </a:p>
          <a:p>
            <a:r>
              <a:rPr lang="el-GR" dirty="0" smtClean="0">
                <a:solidFill>
                  <a:srgbClr val="FFFFFF"/>
                </a:solidFill>
              </a:rPr>
              <a:t>πιγκουίνος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897050"/>
            <a:ext cx="182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Θαλάσσιος ίππος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97050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φώκια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44" y="4117848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άλμπατρος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716363" y="4221088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ληστόγλαρος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6550877" y="3808558"/>
            <a:ext cx="120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πιγκουίνος</a:t>
            </a: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5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720154" cy="196365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2" y="4063602"/>
            <a:ext cx="4932040" cy="27943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31" y="306376"/>
            <a:ext cx="3733441" cy="210121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07586"/>
            <a:ext cx="3851920" cy="261534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2407586"/>
            <a:ext cx="4774644" cy="2000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0528" y="548680"/>
            <a:ext cx="165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</a:rPr>
              <a:t>Φυσητήρας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48680"/>
            <a:ext cx="20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</a:rPr>
              <a:t>Μπλε φάλαινα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560391"/>
            <a:ext cx="234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solidFill>
                  <a:srgbClr val="FFFFFF"/>
                </a:solidFill>
              </a:rPr>
              <a:t>Κριλ</a:t>
            </a:r>
            <a:r>
              <a:rPr lang="el-GR" sz="2400" dirty="0" smtClean="0">
                <a:solidFill>
                  <a:srgbClr val="FFFFFF"/>
                </a:solidFill>
              </a:rPr>
              <a:t> Ανταρκτικής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560391"/>
            <a:ext cx="102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φώκαινα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46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09" y="1628800"/>
            <a:ext cx="1233381" cy="96908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698500" cy="8763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1265056" cy="128394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04" y="4721280"/>
            <a:ext cx="984319" cy="95403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03" y="4864916"/>
            <a:ext cx="1548219" cy="162079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32" y="4221087"/>
            <a:ext cx="1352183" cy="153657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724489"/>
            <a:ext cx="1084870" cy="11182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4" y="1526958"/>
            <a:ext cx="1030344" cy="1000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2732" y="260648"/>
            <a:ext cx="4761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Κύκλος ζωής πιγκουίνων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27143951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114</Words>
  <Application>Microsoft Office PowerPoint</Application>
  <PresentationFormat>Προβολή στην οθόνη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Τα ζώα των πάγων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ζώα των πάγων</dc:title>
  <dc:creator>user</dc:creator>
  <cp:lastModifiedBy>user</cp:lastModifiedBy>
  <cp:revision>15</cp:revision>
  <dcterms:created xsi:type="dcterms:W3CDTF">2021-02-17T16:59:30Z</dcterms:created>
  <dcterms:modified xsi:type="dcterms:W3CDTF">2021-02-17T22:36:35Z</dcterms:modified>
</cp:coreProperties>
</file>