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6" r:id="rId4"/>
    <p:sldId id="267" r:id="rId5"/>
    <p:sldId id="268" r:id="rId6"/>
    <p:sldId id="257" r:id="rId7"/>
    <p:sldId id="260" r:id="rId8"/>
    <p:sldId id="258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fif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fif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fif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fif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fif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f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95524B-B33C-44E8-82B2-324DFC98EA62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F2B07A44-2919-4EE9-B036-2C4928FCF256}">
      <dgm:prSet phldrT="[Κείμενο]"/>
      <dgm:spPr/>
      <dgm:t>
        <a:bodyPr/>
        <a:lstStyle/>
        <a:p>
          <a:r>
            <a:rPr lang="el-GR" dirty="0" err="1" smtClean="0"/>
            <a:t>Καΐρης</a:t>
          </a:r>
          <a:endParaRPr lang="el-GR" dirty="0"/>
        </a:p>
      </dgm:t>
    </dgm:pt>
    <dgm:pt modelId="{15C1CBB3-B7B8-4B90-B1D0-5529DF1FA621}" type="parTrans" cxnId="{85D44EDF-0790-4C69-B462-2EA01F3C93E2}">
      <dgm:prSet/>
      <dgm:spPr/>
      <dgm:t>
        <a:bodyPr/>
        <a:lstStyle/>
        <a:p>
          <a:endParaRPr lang="el-GR"/>
        </a:p>
      </dgm:t>
    </dgm:pt>
    <dgm:pt modelId="{522097E2-00D2-49A7-81D9-DACAD736BF80}" type="sibTrans" cxnId="{85D44EDF-0790-4C69-B462-2EA01F3C93E2}">
      <dgm:prSet/>
      <dgm:spPr/>
      <dgm:t>
        <a:bodyPr/>
        <a:lstStyle/>
        <a:p>
          <a:endParaRPr lang="el-GR"/>
        </a:p>
      </dgm:t>
    </dgm:pt>
    <dgm:pt modelId="{2D97A278-0A2C-4556-8270-3C8E9C6F114F}" type="pres">
      <dgm:prSet presAssocID="{A695524B-B33C-44E8-82B2-324DFC98EA62}" presName="diagram" presStyleCnt="0">
        <dgm:presLayoutVars>
          <dgm:dir/>
        </dgm:presLayoutVars>
      </dgm:prSet>
      <dgm:spPr/>
    </dgm:pt>
    <dgm:pt modelId="{3536363F-C2DE-455C-8B4F-98E8CBD2F9E7}" type="pres">
      <dgm:prSet presAssocID="{F2B07A44-2919-4EE9-B036-2C4928FCF256}" presName="composite" presStyleCnt="0"/>
      <dgm:spPr/>
    </dgm:pt>
    <dgm:pt modelId="{66F5C6BD-069B-4040-A951-98464087F4F9}" type="pres">
      <dgm:prSet presAssocID="{F2B07A44-2919-4EE9-B036-2C4928FCF256}" presName="Image" presStyleLbl="bgShp" presStyleIdx="0" presStyleCnt="1" custLinFactNeighborX="-5663" custLinFactNeighborY="-1473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AE186F4-A1F5-47B6-9C27-6EFA19BEA621}" type="pres">
      <dgm:prSet presAssocID="{F2B07A44-2919-4EE9-B036-2C4928FCF256}" presName="Parent" presStyleLbl="node0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85D44EDF-0790-4C69-B462-2EA01F3C93E2}" srcId="{A695524B-B33C-44E8-82B2-324DFC98EA62}" destId="{F2B07A44-2919-4EE9-B036-2C4928FCF256}" srcOrd="0" destOrd="0" parTransId="{15C1CBB3-B7B8-4B90-B1D0-5529DF1FA621}" sibTransId="{522097E2-00D2-49A7-81D9-DACAD736BF80}"/>
    <dgm:cxn modelId="{C52DFE7F-828F-4B14-8353-3D8F36ADE70D}" type="presOf" srcId="{F2B07A44-2919-4EE9-B036-2C4928FCF256}" destId="{1AE186F4-A1F5-47B6-9C27-6EFA19BEA621}" srcOrd="0" destOrd="0" presId="urn:microsoft.com/office/officeart/2008/layout/BendingPictureCaption"/>
    <dgm:cxn modelId="{E7189486-4C55-4629-8769-149915988000}" type="presOf" srcId="{A695524B-B33C-44E8-82B2-324DFC98EA62}" destId="{2D97A278-0A2C-4556-8270-3C8E9C6F114F}" srcOrd="0" destOrd="0" presId="urn:microsoft.com/office/officeart/2008/layout/BendingPictureCaption"/>
    <dgm:cxn modelId="{FD2145DB-B9C2-4AFC-9C31-267E6EE1FAD7}" type="presParOf" srcId="{2D97A278-0A2C-4556-8270-3C8E9C6F114F}" destId="{3536363F-C2DE-455C-8B4F-98E8CBD2F9E7}" srcOrd="0" destOrd="0" presId="urn:microsoft.com/office/officeart/2008/layout/BendingPictureCaption"/>
    <dgm:cxn modelId="{4EA2289F-8ABF-454A-A240-7BB0370D6E45}" type="presParOf" srcId="{3536363F-C2DE-455C-8B4F-98E8CBD2F9E7}" destId="{66F5C6BD-069B-4040-A951-98464087F4F9}" srcOrd="0" destOrd="0" presId="urn:microsoft.com/office/officeart/2008/layout/BendingPictureCaption"/>
    <dgm:cxn modelId="{BD1D0D18-DAC5-4249-B5DF-0A23519033DD}" type="presParOf" srcId="{3536363F-C2DE-455C-8B4F-98E8CBD2F9E7}" destId="{1AE186F4-A1F5-47B6-9C27-6EFA19BEA621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E02BA4-B615-45DE-8285-DC401C87C7C1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0D34C023-3568-49DB-BBFF-AD6173008632}">
      <dgm:prSet phldrT="[Κείμενο]"/>
      <dgm:spPr/>
      <dgm:t>
        <a:bodyPr/>
        <a:lstStyle/>
        <a:p>
          <a:r>
            <a:rPr lang="el-GR" dirty="0" smtClean="0"/>
            <a:t>Κοραής</a:t>
          </a:r>
          <a:endParaRPr lang="el-GR" dirty="0"/>
        </a:p>
      </dgm:t>
    </dgm:pt>
    <dgm:pt modelId="{CD9CE2AC-E1F1-4FCE-B3FD-BE079BF647A2}" type="parTrans" cxnId="{867E69FF-0BE6-487E-82CA-A7322F47B1C9}">
      <dgm:prSet/>
      <dgm:spPr/>
      <dgm:t>
        <a:bodyPr/>
        <a:lstStyle/>
        <a:p>
          <a:endParaRPr lang="el-GR"/>
        </a:p>
      </dgm:t>
    </dgm:pt>
    <dgm:pt modelId="{0D98486E-3876-4628-873A-5B9B1838D8A7}" type="sibTrans" cxnId="{867E69FF-0BE6-487E-82CA-A7322F47B1C9}">
      <dgm:prSet/>
      <dgm:spPr/>
      <dgm:t>
        <a:bodyPr/>
        <a:lstStyle/>
        <a:p>
          <a:endParaRPr lang="el-GR"/>
        </a:p>
      </dgm:t>
    </dgm:pt>
    <dgm:pt modelId="{4BA41AB5-21BD-4F4F-9686-253A5DF95F84}" type="pres">
      <dgm:prSet presAssocID="{C1E02BA4-B615-45DE-8285-DC401C87C7C1}" presName="diagram" presStyleCnt="0">
        <dgm:presLayoutVars>
          <dgm:dir/>
        </dgm:presLayoutVars>
      </dgm:prSet>
      <dgm:spPr/>
    </dgm:pt>
    <dgm:pt modelId="{F3141906-FEB1-4017-82F1-75BEE09DDD10}" type="pres">
      <dgm:prSet presAssocID="{0D34C023-3568-49DB-BBFF-AD6173008632}" presName="composite" presStyleCnt="0"/>
      <dgm:spPr/>
    </dgm:pt>
    <dgm:pt modelId="{E60E5FF1-C779-4CEE-A848-9FA08AEA3F31}" type="pres">
      <dgm:prSet presAssocID="{0D34C023-3568-49DB-BBFF-AD6173008632}" presName="Image" presStyleLbl="bgShp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DD196A59-B097-409C-BA2C-E2F3081E6DBC}" type="pres">
      <dgm:prSet presAssocID="{0D34C023-3568-49DB-BBFF-AD6173008632}" presName="Parent" presStyleLbl="node0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6290CBA-05DD-459C-85C8-E704CDD2A255}" type="presOf" srcId="{C1E02BA4-B615-45DE-8285-DC401C87C7C1}" destId="{4BA41AB5-21BD-4F4F-9686-253A5DF95F84}" srcOrd="0" destOrd="0" presId="urn:microsoft.com/office/officeart/2008/layout/BendingPictureCaption"/>
    <dgm:cxn modelId="{867E69FF-0BE6-487E-82CA-A7322F47B1C9}" srcId="{C1E02BA4-B615-45DE-8285-DC401C87C7C1}" destId="{0D34C023-3568-49DB-BBFF-AD6173008632}" srcOrd="0" destOrd="0" parTransId="{CD9CE2AC-E1F1-4FCE-B3FD-BE079BF647A2}" sibTransId="{0D98486E-3876-4628-873A-5B9B1838D8A7}"/>
    <dgm:cxn modelId="{CED0507E-F90B-42F5-A550-0E4719A41511}" type="presOf" srcId="{0D34C023-3568-49DB-BBFF-AD6173008632}" destId="{DD196A59-B097-409C-BA2C-E2F3081E6DBC}" srcOrd="0" destOrd="0" presId="urn:microsoft.com/office/officeart/2008/layout/BendingPictureCaption"/>
    <dgm:cxn modelId="{291EF06F-EE8B-401B-B3FC-83061FD9AE2B}" type="presParOf" srcId="{4BA41AB5-21BD-4F4F-9686-253A5DF95F84}" destId="{F3141906-FEB1-4017-82F1-75BEE09DDD10}" srcOrd="0" destOrd="0" presId="urn:microsoft.com/office/officeart/2008/layout/BendingPictureCaption"/>
    <dgm:cxn modelId="{C8E5AF6E-D205-4DEC-AE5B-3574DD371F2E}" type="presParOf" srcId="{F3141906-FEB1-4017-82F1-75BEE09DDD10}" destId="{E60E5FF1-C779-4CEE-A848-9FA08AEA3F31}" srcOrd="0" destOrd="0" presId="urn:microsoft.com/office/officeart/2008/layout/BendingPictureCaption"/>
    <dgm:cxn modelId="{C073BE11-766F-4EBD-A640-CE0BF08719B4}" type="presParOf" srcId="{F3141906-FEB1-4017-82F1-75BEE09DDD10}" destId="{DD196A59-B097-409C-BA2C-E2F3081E6DBC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E5D3D8-857E-4939-A428-5E06EEB91BB1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</dgm:pt>
    <dgm:pt modelId="{41854F95-666F-4D7F-9D5B-2F4FFFEA4C69}">
      <dgm:prSet phldrT="[Κείμενο]"/>
      <dgm:spPr/>
      <dgm:t>
        <a:bodyPr/>
        <a:lstStyle/>
        <a:p>
          <a:r>
            <a:rPr lang="el-GR" dirty="0" smtClean="0"/>
            <a:t>Ρήγας </a:t>
          </a:r>
          <a:endParaRPr lang="el-GR" dirty="0"/>
        </a:p>
      </dgm:t>
    </dgm:pt>
    <dgm:pt modelId="{CCBC9F06-52B2-4971-B121-E6995FD742C0}" type="parTrans" cxnId="{5AD7DCBA-6F06-47D1-8F6A-7022E86ABE83}">
      <dgm:prSet/>
      <dgm:spPr/>
      <dgm:t>
        <a:bodyPr/>
        <a:lstStyle/>
        <a:p>
          <a:endParaRPr lang="el-GR"/>
        </a:p>
      </dgm:t>
    </dgm:pt>
    <dgm:pt modelId="{0A9A8538-CB5E-45E4-A0F0-F72F95D4C172}" type="sibTrans" cxnId="{5AD7DCBA-6F06-47D1-8F6A-7022E86ABE83}">
      <dgm:prSet/>
      <dgm:spPr/>
      <dgm:t>
        <a:bodyPr/>
        <a:lstStyle/>
        <a:p>
          <a:endParaRPr lang="el-GR"/>
        </a:p>
      </dgm:t>
    </dgm:pt>
    <dgm:pt modelId="{4802A252-EEDD-4E62-9C4B-24B29ADBE4C7}" type="pres">
      <dgm:prSet presAssocID="{81E5D3D8-857E-4939-A428-5E06EEB91BB1}" presName="Name0" presStyleCnt="0">
        <dgm:presLayoutVars>
          <dgm:dir/>
        </dgm:presLayoutVars>
      </dgm:prSet>
      <dgm:spPr/>
    </dgm:pt>
    <dgm:pt modelId="{1AE4BB12-E9F1-49AA-ADD0-7230D9358D86}" type="pres">
      <dgm:prSet presAssocID="{41854F95-666F-4D7F-9D5B-2F4FFFEA4C69}" presName="composite" presStyleCnt="0"/>
      <dgm:spPr/>
    </dgm:pt>
    <dgm:pt modelId="{BE46FC40-D3AA-497E-8783-08BA06109B13}" type="pres">
      <dgm:prSet presAssocID="{41854F95-666F-4D7F-9D5B-2F4FFFEA4C69}" presName="rect2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F061C29-4A90-49F3-9F80-37E13E8E5DE2}" type="pres">
      <dgm:prSet presAssocID="{41854F95-666F-4D7F-9D5B-2F4FFFEA4C69}" presName="rect1" presStyleLbl="align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</dgm:ptLst>
  <dgm:cxnLst>
    <dgm:cxn modelId="{396D3495-81C7-4668-A255-6AAB35FA6088}" type="presOf" srcId="{41854F95-666F-4D7F-9D5B-2F4FFFEA4C69}" destId="{BE46FC40-D3AA-497E-8783-08BA06109B13}" srcOrd="0" destOrd="0" presId="urn:microsoft.com/office/officeart/2008/layout/PictureGrid"/>
    <dgm:cxn modelId="{6F613C96-BE4F-4A2D-A288-F9370CF42546}" type="presOf" srcId="{81E5D3D8-857E-4939-A428-5E06EEB91BB1}" destId="{4802A252-EEDD-4E62-9C4B-24B29ADBE4C7}" srcOrd="0" destOrd="0" presId="urn:microsoft.com/office/officeart/2008/layout/PictureGrid"/>
    <dgm:cxn modelId="{5AD7DCBA-6F06-47D1-8F6A-7022E86ABE83}" srcId="{81E5D3D8-857E-4939-A428-5E06EEB91BB1}" destId="{41854F95-666F-4D7F-9D5B-2F4FFFEA4C69}" srcOrd="0" destOrd="0" parTransId="{CCBC9F06-52B2-4971-B121-E6995FD742C0}" sibTransId="{0A9A8538-CB5E-45E4-A0F0-F72F95D4C172}"/>
    <dgm:cxn modelId="{1D92EA9D-8684-4FA9-96DF-B7DEDFB3671B}" type="presParOf" srcId="{4802A252-EEDD-4E62-9C4B-24B29ADBE4C7}" destId="{1AE4BB12-E9F1-49AA-ADD0-7230D9358D86}" srcOrd="0" destOrd="0" presId="urn:microsoft.com/office/officeart/2008/layout/PictureGrid"/>
    <dgm:cxn modelId="{3FEAB941-77C4-4847-A0F7-FEC64840DE6C}" type="presParOf" srcId="{1AE4BB12-E9F1-49AA-ADD0-7230D9358D86}" destId="{BE46FC40-D3AA-497E-8783-08BA06109B13}" srcOrd="0" destOrd="0" presId="urn:microsoft.com/office/officeart/2008/layout/PictureGrid"/>
    <dgm:cxn modelId="{5393273E-B141-4E04-BE78-53543E7D2AB6}" type="presParOf" srcId="{1AE4BB12-E9F1-49AA-ADD0-7230D9358D86}" destId="{EF061C29-4A90-49F3-9F80-37E13E8E5DE2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F5C6BD-069B-4040-A951-98464087F4F9}">
      <dsp:nvSpPr>
        <dsp:cNvPr id="0" name=""/>
        <dsp:cNvSpPr/>
      </dsp:nvSpPr>
      <dsp:spPr>
        <a:xfrm>
          <a:off x="0" y="0"/>
          <a:ext cx="3119040" cy="23049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E186F4-A1F5-47B6-9C27-6EFA19BEA621}">
      <dsp:nvSpPr>
        <dsp:cNvPr id="0" name=""/>
        <dsp:cNvSpPr/>
      </dsp:nvSpPr>
      <dsp:spPr>
        <a:xfrm>
          <a:off x="699572" y="1887026"/>
          <a:ext cx="2687683" cy="6458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l-GR" sz="3600" kern="1200" dirty="0" err="1" smtClean="0"/>
            <a:t>Καΐρης</a:t>
          </a:r>
          <a:endParaRPr lang="el-GR" sz="3600" kern="1200" dirty="0"/>
        </a:p>
      </dsp:txBody>
      <dsp:txXfrm>
        <a:off x="699572" y="1887026"/>
        <a:ext cx="2687683" cy="6458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0E5FF1-C779-4CEE-A848-9FA08AEA3F31}">
      <dsp:nvSpPr>
        <dsp:cNvPr id="0" name=""/>
        <dsp:cNvSpPr/>
      </dsp:nvSpPr>
      <dsp:spPr>
        <a:xfrm>
          <a:off x="458643" y="0"/>
          <a:ext cx="2374424" cy="17546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196A59-B097-409C-BA2C-E2F3081E6DBC}">
      <dsp:nvSpPr>
        <dsp:cNvPr id="0" name=""/>
        <dsp:cNvSpPr/>
      </dsp:nvSpPr>
      <dsp:spPr>
        <a:xfrm>
          <a:off x="938580" y="1436532"/>
          <a:ext cx="2046046" cy="4916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l-GR" sz="2700" kern="1200" dirty="0" smtClean="0"/>
            <a:t>Κοραής</a:t>
          </a:r>
          <a:endParaRPr lang="el-GR" sz="2700" kern="1200" dirty="0"/>
        </a:p>
      </dsp:txBody>
      <dsp:txXfrm>
        <a:off x="938580" y="1436532"/>
        <a:ext cx="2046046" cy="4916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46FC40-D3AA-497E-8783-08BA06109B13}">
      <dsp:nvSpPr>
        <dsp:cNvPr id="0" name=""/>
        <dsp:cNvSpPr/>
      </dsp:nvSpPr>
      <dsp:spPr>
        <a:xfrm>
          <a:off x="36468" y="172785"/>
          <a:ext cx="2806103" cy="420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7630" rIns="87630" bIns="0" numCol="1" spcCol="1270" anchor="b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kern="1200" dirty="0" smtClean="0"/>
            <a:t>Ρήγας </a:t>
          </a:r>
          <a:endParaRPr lang="el-GR" sz="2300" kern="1200" dirty="0"/>
        </a:p>
      </dsp:txBody>
      <dsp:txXfrm>
        <a:off x="36468" y="172785"/>
        <a:ext cx="2806103" cy="420915"/>
      </dsp:txXfrm>
    </dsp:sp>
    <dsp:sp modelId="{EF061C29-4A90-49F3-9F80-37E13E8E5DE2}">
      <dsp:nvSpPr>
        <dsp:cNvPr id="0" name=""/>
        <dsp:cNvSpPr/>
      </dsp:nvSpPr>
      <dsp:spPr>
        <a:xfrm>
          <a:off x="36468" y="728964"/>
          <a:ext cx="2806103" cy="28061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FC4A-60FB-45BF-8514-9927A52A912B}" type="datetimeFigureOut">
              <a:rPr lang="el-GR" smtClean="0"/>
              <a:t>19/3/2021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5FD55-84C7-4E40-9D01-4001CD0649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8490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FC4A-60FB-45BF-8514-9927A52A912B}" type="datetimeFigureOut">
              <a:rPr lang="el-GR" smtClean="0"/>
              <a:t>19/3/2021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5FD55-84C7-4E40-9D01-4001CD0649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547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FC4A-60FB-45BF-8514-9927A52A912B}" type="datetimeFigureOut">
              <a:rPr lang="el-GR" smtClean="0"/>
              <a:t>19/3/2021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5FD55-84C7-4E40-9D01-4001CD0649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68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FC4A-60FB-45BF-8514-9927A52A912B}" type="datetimeFigureOut">
              <a:rPr lang="el-GR" smtClean="0"/>
              <a:t>19/3/2021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5FD55-84C7-4E40-9D01-4001CD0649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972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FC4A-60FB-45BF-8514-9927A52A912B}" type="datetimeFigureOut">
              <a:rPr lang="el-GR" smtClean="0"/>
              <a:t>19/3/2021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5FD55-84C7-4E40-9D01-4001CD0649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7558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FC4A-60FB-45BF-8514-9927A52A912B}" type="datetimeFigureOut">
              <a:rPr lang="el-GR" smtClean="0"/>
              <a:t>19/3/2021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5FD55-84C7-4E40-9D01-4001CD0649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233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FC4A-60FB-45BF-8514-9927A52A912B}" type="datetimeFigureOut">
              <a:rPr lang="el-GR" smtClean="0"/>
              <a:t>19/3/2021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5FD55-84C7-4E40-9D01-4001CD0649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0538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FC4A-60FB-45BF-8514-9927A52A912B}" type="datetimeFigureOut">
              <a:rPr lang="el-GR" smtClean="0"/>
              <a:t>19/3/2021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5FD55-84C7-4E40-9D01-4001CD0649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5404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FC4A-60FB-45BF-8514-9927A52A912B}" type="datetimeFigureOut">
              <a:rPr lang="el-GR" smtClean="0"/>
              <a:t>19/3/2021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5FD55-84C7-4E40-9D01-4001CD0649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0061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FC4A-60FB-45BF-8514-9927A52A912B}" type="datetimeFigureOut">
              <a:rPr lang="el-GR" smtClean="0"/>
              <a:t>19/3/2021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5FD55-84C7-4E40-9D01-4001CD0649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4365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FC4A-60FB-45BF-8514-9927A52A912B}" type="datetimeFigureOut">
              <a:rPr lang="el-GR" smtClean="0"/>
              <a:t>19/3/2021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5FD55-84C7-4E40-9D01-4001CD0649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6740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5FC4A-60FB-45BF-8514-9927A52A912B}" type="datetimeFigureOut">
              <a:rPr lang="el-GR" smtClean="0"/>
              <a:t>19/3/2021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5FD55-84C7-4E40-9D01-4001CD0649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651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nhmuseum.gr/multimedia/thematikes-diadromes/?thematikh=1" TargetMode="Externa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8.jp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image" Target="../media/image7.jpg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timetoast.com/timelines/m-d93fd163-eecf-49e4-9dea-394d96e44ead" TargetMode="Externa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el-GR" dirty="0" smtClean="0"/>
              <a:t>1821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403648" y="2852936"/>
            <a:ext cx="6552728" cy="2448272"/>
          </a:xfrm>
        </p:spPr>
        <p:txBody>
          <a:bodyPr>
            <a:normAutofit fontScale="55000" lnSpcReduction="20000"/>
          </a:bodyPr>
          <a:lstStyle/>
          <a:p>
            <a:r>
              <a:rPr lang="el-GR" dirty="0"/>
              <a:t>Σε γνωρίζω από την κόψη του σπαθιού την τρομερή,</a:t>
            </a:r>
            <a:br>
              <a:rPr lang="el-GR" dirty="0"/>
            </a:br>
            <a:r>
              <a:rPr lang="el-GR" dirty="0"/>
              <a:t>σε γνωρίζω από την όψη που με βία μετράει τη γη.</a:t>
            </a:r>
          </a:p>
          <a:p>
            <a:r>
              <a:rPr lang="el-GR" dirty="0"/>
              <a:t>Απ' τα κόκαλα βγαλμένη των Ελλήνων τα ιερά,</a:t>
            </a:r>
            <a:br>
              <a:rPr lang="el-GR" dirty="0"/>
            </a:br>
            <a:r>
              <a:rPr lang="el-GR" dirty="0"/>
              <a:t>και σαν πρώτα ανδρειωμένη, χαίρε, ω χαίρε, </a:t>
            </a:r>
            <a:r>
              <a:rPr lang="el-GR" dirty="0" err="1"/>
              <a:t>Ελευθεριά</a:t>
            </a:r>
            <a:r>
              <a:rPr lang="el-GR" dirty="0"/>
              <a:t>!</a:t>
            </a:r>
          </a:p>
          <a:p>
            <a:r>
              <a:rPr lang="el-GR" dirty="0"/>
              <a:t>Εκεί μέσα </a:t>
            </a:r>
            <a:r>
              <a:rPr lang="el-GR" dirty="0" err="1"/>
              <a:t>εκατοικούσες</a:t>
            </a:r>
            <a:r>
              <a:rPr lang="el-GR" dirty="0"/>
              <a:t> πικραμένη, εντροπαλή,</a:t>
            </a:r>
            <a:br>
              <a:rPr lang="el-GR" dirty="0"/>
            </a:br>
            <a:r>
              <a:rPr lang="el-GR" dirty="0"/>
              <a:t>κι ένα στόμα </a:t>
            </a:r>
            <a:r>
              <a:rPr lang="el-GR" dirty="0" err="1"/>
              <a:t>εκαρτερούσες</a:t>
            </a:r>
            <a:r>
              <a:rPr lang="el-GR" dirty="0"/>
              <a:t>, «έλα πάλι», να σου </a:t>
            </a:r>
            <a:r>
              <a:rPr lang="el-GR" dirty="0" err="1"/>
              <a:t>πεί</a:t>
            </a:r>
            <a:r>
              <a:rPr lang="el-GR" dirty="0"/>
              <a:t>.</a:t>
            </a:r>
          </a:p>
          <a:p>
            <a:r>
              <a:rPr lang="el-GR" dirty="0"/>
              <a:t>'</a:t>
            </a:r>
            <a:r>
              <a:rPr lang="el-GR" dirty="0" err="1"/>
              <a:t>Αργειε</a:t>
            </a:r>
            <a:r>
              <a:rPr lang="el-GR" dirty="0"/>
              <a:t> </a:t>
            </a:r>
            <a:r>
              <a:rPr lang="el-GR" dirty="0" err="1"/>
              <a:t>νάλθει</a:t>
            </a:r>
            <a:r>
              <a:rPr lang="el-GR" dirty="0"/>
              <a:t> εκείνη η μέρα κι ήταν όλα σιωπηλά,</a:t>
            </a:r>
            <a:br>
              <a:rPr lang="el-GR" dirty="0"/>
            </a:br>
            <a:r>
              <a:rPr lang="el-GR" dirty="0"/>
              <a:t>γιατί </a:t>
            </a:r>
            <a:r>
              <a:rPr lang="el-GR" dirty="0" err="1"/>
              <a:t>τά</a:t>
            </a:r>
            <a:r>
              <a:rPr lang="el-GR" dirty="0"/>
              <a:t> '</a:t>
            </a:r>
            <a:r>
              <a:rPr lang="el-GR" dirty="0" err="1"/>
              <a:t>σκιαζε</a:t>
            </a:r>
            <a:r>
              <a:rPr lang="el-GR" dirty="0"/>
              <a:t> η φοβέρα και τα πλάκωνε η σκλαβιά</a:t>
            </a:r>
            <a:r>
              <a:rPr lang="el-GR" dirty="0" smtClean="0"/>
              <a:t>.</a:t>
            </a:r>
          </a:p>
          <a:p>
            <a:r>
              <a:rPr lang="el-GR" dirty="0" smtClean="0"/>
              <a:t>Ύμνος εις την Ελευθερία- Δ. Σολωμός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6330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70;p10" descr="http://1.bp.blogspot.com/-lKhd4YEYp0c/T18hvFujtmI/AAAAAAAAGn0/u-Zf9TzJuiI/s1600/%CE%97%CE%A1%CE%A9%CE%95%CE%A3+%CE%A4%CE%97%CE%A3+%CE%95%CE%A0%CE%91%CE%9D%CE%91%CE%A3%CE%A4%CE%91%CE%A3%CE%97%CE%A3+%CE%A4%CE%9F%CE%A5+1821_%CE%A3%CE%B5%CE%BB%CE%AF%CE%B4%CE%B1_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4589"/>
            <a:ext cx="4680520" cy="648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71;p10" descr="http://2.bp.blogspot.com/-Fb7iP8Tpy7U/T18hxC9NOpI/AAAAAAAAGn8/fwZRek78KAs/s1600/%CE%97%CE%A1%CE%A9%CE%95%CE%A3+%CE%A4%CE%97%CE%A3+%CE%95%CE%A0%CE%91%CE%9D%CE%91%CE%A3%CE%A4%CE%91%CE%A3%CE%97%CE%A3+%CE%A4%CE%9F%CE%A5+1821_%CE%A3%CE%B5%CE%BB%CE%AF%CE%B4%CE%B1_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9992" y="-5444"/>
            <a:ext cx="4536504" cy="6461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9961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-25896"/>
            <a:ext cx="4211269" cy="3158452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977"/>
            <a:ext cx="4091947" cy="306896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0886"/>
            <a:ext cx="4302818" cy="322711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308" y="3576880"/>
            <a:ext cx="4446834" cy="33351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6495" y="3243824"/>
            <a:ext cx="2036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hlinkClick r:id="rId6"/>
              </a:rPr>
              <a:t>Όπλα επανάστασης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60388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596" y="2276872"/>
            <a:ext cx="4380703" cy="458112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96"/>
            <a:ext cx="4644007" cy="462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621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24744"/>
            <a:ext cx="6619779" cy="366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09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839688"/>
            <a:ext cx="2236785" cy="3018312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" y="4221088"/>
            <a:ext cx="4777411" cy="2509453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049" y="0"/>
            <a:ext cx="5916168" cy="379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90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394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545" y="620688"/>
            <a:ext cx="5984688" cy="4472075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841" y="2564904"/>
            <a:ext cx="3446159" cy="42930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63888" y="215588"/>
            <a:ext cx="1276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Φιλέλληνες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49520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671"/>
            <a:ext cx="3707904" cy="251902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300" y="0"/>
            <a:ext cx="3072700" cy="3933056"/>
          </a:xfrm>
          <a:prstGeom prst="rect">
            <a:avLst/>
          </a:prstGeom>
        </p:spPr>
      </p:pic>
      <p:graphicFrame>
        <p:nvGraphicFramePr>
          <p:cNvPr id="5" name="Διάγραμμα 4"/>
          <p:cNvGraphicFramePr/>
          <p:nvPr>
            <p:extLst>
              <p:ext uri="{D42A27DB-BD31-4B8C-83A1-F6EECF244321}">
                <p14:modId xmlns:p14="http://schemas.microsoft.com/office/powerpoint/2010/main" val="3282026819"/>
              </p:ext>
            </p:extLst>
          </p:nvPr>
        </p:nvGraphicFramePr>
        <p:xfrm>
          <a:off x="107504" y="2849019"/>
          <a:ext cx="3456384" cy="2532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Διάγραμμα 6"/>
          <p:cNvGraphicFramePr/>
          <p:nvPr>
            <p:extLst>
              <p:ext uri="{D42A27DB-BD31-4B8C-83A1-F6EECF244321}">
                <p14:modId xmlns:p14="http://schemas.microsoft.com/office/powerpoint/2010/main" val="4209312751"/>
              </p:ext>
            </p:extLst>
          </p:nvPr>
        </p:nvGraphicFramePr>
        <p:xfrm>
          <a:off x="5692164" y="4797152"/>
          <a:ext cx="3443271" cy="192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9" name="Διάγραμμα 8"/>
          <p:cNvGraphicFramePr/>
          <p:nvPr>
            <p:extLst>
              <p:ext uri="{D42A27DB-BD31-4B8C-83A1-F6EECF244321}">
                <p14:modId xmlns:p14="http://schemas.microsoft.com/office/powerpoint/2010/main" val="2730814326"/>
              </p:ext>
            </p:extLst>
          </p:nvPr>
        </p:nvGraphicFramePr>
        <p:xfrm>
          <a:off x="3203848" y="3172413"/>
          <a:ext cx="2879040" cy="3707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729159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38406" y="2975527"/>
            <a:ext cx="3327834" cy="4437112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88780" cy="4034036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238" y="0"/>
            <a:ext cx="2460762" cy="403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71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793" y="3551348"/>
            <a:ext cx="4819668" cy="3284984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761" y="-118003"/>
            <a:ext cx="4679744" cy="3114955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65878"/>
            <a:ext cx="4966996" cy="3426098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300" y="3715331"/>
            <a:ext cx="4474093" cy="3143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60031" y="3100318"/>
            <a:ext cx="2392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hlinkClick r:id="rId6"/>
              </a:rPr>
              <a:t>Γεγονότα επανάστασης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4993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0" y="2929394"/>
            <a:ext cx="2903220" cy="390144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762375"/>
            <a:ext cx="6076950" cy="3095625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72" y="1109616"/>
            <a:ext cx="4716016" cy="2652759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425" y="0"/>
            <a:ext cx="3690575" cy="292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053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8" y="6188"/>
            <a:ext cx="4820087" cy="3537322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508780"/>
            <a:ext cx="6858000" cy="337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3456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19</Words>
  <Application>Microsoft Office PowerPoint</Application>
  <PresentationFormat>Προβολή στην οθόνη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Θέμα του Office</vt:lpstr>
      <vt:lpstr>1821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1821</dc:title>
  <dc:creator>user</dc:creator>
  <cp:lastModifiedBy>user</cp:lastModifiedBy>
  <cp:revision>10</cp:revision>
  <dcterms:created xsi:type="dcterms:W3CDTF">2021-03-19T09:48:27Z</dcterms:created>
  <dcterms:modified xsi:type="dcterms:W3CDTF">2021-03-19T11:21:33Z</dcterms:modified>
</cp:coreProperties>
</file>