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954" y="-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11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379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7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687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4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829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970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89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472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52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480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20BB-ED06-48ED-84E6-54A5474A9473}" type="datetimeFigureOut">
              <a:rPr lang="el-GR" smtClean="0"/>
              <a:t>24/2/2021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3E824-D6E9-4157-9DE7-46CC81B4422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6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s://www.woodlandtrust.org.uk/trees-woods-and-wildlife/animals/mammal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Άγρια Ζώα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217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513" y="170313"/>
            <a:ext cx="3321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>
                <a:hlinkClick r:id="rId2"/>
              </a:rPr>
              <a:t>Ζώα Δάσους</a:t>
            </a:r>
            <a:endParaRPr lang="el-GR" sz="4800" dirty="0"/>
          </a:p>
        </p:txBody>
      </p:sp>
      <p:pic>
        <p:nvPicPr>
          <p:cNvPr id="1026" name="Picture 2" descr="E:\ΥΛΙΚΟ ΜΟΥ\ΕΠΟΠΤΙΚΟ ΔΙΔΑΚΤΙΚΟ ΥΛΙΚΟ ΜΟΥ  ΓΙΑ ΤΟ ΝΗΠΙΑΓΩΓΕΙΟ\ΖΩΑ\ΖΩΑ ΤΟΥ ΔΑΣΟΥΣ\ΠΑΙΔΙ ΚΑΙ ΠΕΡΙΒΑΛΛΟΝ\ΦΩΤΟ ΖΩΩΝ ΔΑΣΟΥΣ\cf87ceb5cebbcf8ecebdc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93" y="332656"/>
            <a:ext cx="2938607" cy="20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ΥΛΙΚΟ ΜΟΥ\ΕΠΟΠΤΙΚΟ ΔΙΔΑΚΤΙΚΟ ΥΛΙΚΟ ΜΟΥ  ΓΙΑ ΤΟ ΝΗΠΙΑΓΩΓΕΙΟ\ΖΩΑ\ΖΩΑ ΤΟΥ ΔΑΣΟΥΣ\ΠΑΙΔΙ ΚΑΙ ΠΕΡΙΒΑΛΛΟΝ\ΦΩΤΟ ΖΩΩΝ ΔΑΣΟΥΣ\d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5" y="1956244"/>
            <a:ext cx="3096052" cy="21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ΥΛΙΚΟ ΜΟΥ\ΕΠΟΠΤΙΚΟ ΔΙΔΑΚΤΙΚΟ ΥΛΙΚΟ ΜΟΥ  ΓΙΑ ΤΟ ΝΗΠΙΑΓΩΓΕΙΟ\ΖΩΑ\ΖΩΑ ΤΟΥ ΔΑΣΟΥΣ\ΠΑΙΔΙ ΚΑΙ ΠΕΡΙΒΑΛΛΟΝ\ΦΩΤΟ ΖΩΩΝ ΔΑΣΟΥΣ\image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08919"/>
            <a:ext cx="2250174" cy="32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ΥΛΙΚΟ ΜΟΥ\ΕΠΟΠΤΙΚΟ ΔΙΔΑΚΤΙΚΟ ΥΛΙΚΟ ΜΟΥ  ΓΙΑ ΤΟ ΝΗΠΙΑΓΩΓΕΙΟ\ΖΩΑ\ΖΩΑ ΤΟΥ ΔΑΣΟΥΣ\ΠΑΙΔΙ ΚΑΙ ΠΕΡΙΒΑΛΛΟΝ\ΦΩΤΟ ΖΩΩΝ ΔΑΣΟΥΣ\nifits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" y="25108"/>
            <a:ext cx="3048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ΥΛΙΚΟ ΜΟΥ\ΕΠΟΠΤΙΚΟ ΔΙΔΑΚΤΙΚΟ ΥΛΙΚΟ ΜΟΥ  ΓΙΑ ΤΟ ΝΗΠΙΑΓΩΓΕΙΟ\ΖΩΑ\ΖΩΑ ΤΟΥ ΔΑΣΟΥΣ\ΠΑΙΔΙ ΚΑΙ ΠΕΡΙΒΑΛΛΟΝ\ΦΩΤΟ ΖΩΩΝ ΔΑΣΟΥΣ\SKIOYR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0" y="4141385"/>
            <a:ext cx="2916342" cy="274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ΥΛΙΚΟ ΜΟΥ\ΕΠΟΠΤΙΚΟ ΔΙΔΑΚΤΙΚΟ ΥΛΙΚΟ ΜΟΥ  ΓΙΑ ΤΟ ΝΗΠΙΑΓΩΓΕΙΟ\ΖΩΑ\ΖΩΑ ΤΟΥ ΔΑΣΟΥΣ\ΠΑΙΔΙ ΚΑΙ ΠΕΡΙΒΑΛΛΟΝ\ΦΩΤΟ ΖΩΩΝ ΔΑΣΟΥΣ\LYKOS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83" y="4638559"/>
            <a:ext cx="3263917" cy="225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ΥΛΙΚΟ ΜΟΥ\ΕΠΟΠΤΙΚΟ ΔΙΔΑΚΤΙΚΟ ΥΛΙΚΟ ΜΟΥ  ΓΙΑ ΤΟ ΝΗΠΙΑΓΩΓΕΙΟ\ΖΩΑ\ΖΩΑ ΤΟΥ ΔΑΣΟΥΣ\ΠΑΙΔΙ ΚΑΙ ΠΕΡΙΒΑΛΛΟΝ\ΦΩΤΟ ΖΩΩΝ ΔΑΣΟΥΣ\ΛΑΓΟΣ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70870"/>
            <a:ext cx="2385227" cy="291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ζώα αυλής- αγροκτήματος\αγριογουρουνο.jf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83" y="2416152"/>
            <a:ext cx="3238023" cy="22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1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ΥΛΙΚΟ ΜΟΥ\ΕΠΟΠΤΙΚΟ ΔΙΔΑΚΤΙΚΟ ΥΛΙΚΟ ΜΟΥ  ΓΙΑ ΤΟ ΝΗΠΙΑΓΩΓΕΙΟ\ΖΩΑ\ΖΩΑ ΤΟΥ ΔΑΣΟΥΣ\ΠΑΙΔΙ ΚΑΙ ΠΕΡΙΒΑΛΛΟΝ\ΦΩΤΟ ΖΩΩΝ ΔΑΣΟΥΣ\northern_spotted_ow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" y="4144979"/>
            <a:ext cx="1796948" cy="26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C:\Users\user\Desktop\ζώα αυλής- αγροκτήματος\ποντίκι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3"/>
            <a:ext cx="3112990" cy="19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C:\Users\user\Desktop\ζώα αυλής- αγροκτήματος\φιδ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6862"/>
            <a:ext cx="3275856" cy="18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ζώα αυλής- αγροκτήματος\γεράκ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887"/>
            <a:ext cx="3202383" cy="21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ζώα αυλής- αγροκτήματος\αετός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96" y="3139105"/>
            <a:ext cx="3826023" cy="201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ζώα αυλής- αγροκτήματος\Bubo-bub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52998"/>
            <a:ext cx="2843808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ζώα αυλής- αγροκτήματος\KARDERIN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79" y="4924105"/>
            <a:ext cx="3793753" cy="18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ζώα αυλής- αγροκτήματος\κίσσα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77" y="13764"/>
            <a:ext cx="3167224" cy="19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ζώα αυλής- αγροκτήματος\κότσυφα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43" y="4922146"/>
            <a:ext cx="3510658" cy="197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ζώα αυλής- αγροκτήματος\αρκούδα.jf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90" y="1891012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6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0"/>
            <a:ext cx="6254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Ζώα σαβάνας- ζούγκλας</a:t>
            </a:r>
            <a:endParaRPr lang="el-GR" sz="4800" dirty="0"/>
          </a:p>
        </p:txBody>
      </p:sp>
      <p:pic>
        <p:nvPicPr>
          <p:cNvPr id="3074" name="Picture 2" descr="E:\ΥΛΙΚΟ ΜΟΥ\ΕΠΟΠΤΙΚΟ ΔΙΔΑΚΤΙΚΟ ΥΛΙΚΟ ΜΟΥ  ΓΙΑ ΤΟ ΝΗΠΙΑΓΩΓΕΙΟ\ΖΩΑ\ΖΩΑ ΤΗΣ ΖΟΥΓΚΛΑΣ\ΠΑΙΔΙ ΚΑΙ ΠΕΡΙΒΑΛΛΟΝ\ΕΙΚΟΝΕΣ ΖΩΑ ΤΗΣ ΖΟΥΓΚΛΑΣ\eleph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287"/>
            <a:ext cx="2137035" cy="22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ΥΛΙΚΟ ΜΟΥ\ΕΠΟΠΤΙΚΟ ΔΙΔΑΚΤΙΚΟ ΥΛΙΚΟ ΜΟΥ  ΓΙΑ ΤΟ ΝΗΠΙΑΓΩΓΕΙΟ\ΖΩΑ\ΖΩΑ ΤΗΣ ΖΟΥΓΚΛΑΣ\ΠΑΙΔΙ ΚΑΙ ΠΕΡΙΒΑΛΛΟΝ\ΕΙΚΟΝΕΣ ΖΩΑ ΤΗΣ ΖΟΥΓΚΛΑΣ\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35" y="854287"/>
            <a:ext cx="3655256" cy="240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ΥΛΙΚΟ ΜΟΥ\ΕΠΟΠΤΙΚΟ ΔΙΔΑΚΤΙΚΟ ΥΛΙΚΟ ΜΟΥ  ΓΙΑ ΤΟ ΝΗΠΙΑΓΩΓΕΙΟ\ΖΩΑ\ΖΩΑ ΤΗΣ ΖΟΥΓΚΛΑΣ\ΠΑΙΔΙ ΚΑΙ ΠΕΡΙΒΑΛΛΟΝ\ΕΙΚΟΝΕΣ ΖΩΑ ΤΗΣ ΖΟΥΓΚΛΑΣ\ΖΕΒΡ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291" y="917996"/>
            <a:ext cx="3135621" cy="234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ΥΛΙΚΟ ΜΟΥ\ΕΠΟΠΤΙΚΟ ΔΙΔΑΚΤΙΚΟ ΥΛΙΚΟ ΜΟΥ  ΓΙΑ ΤΟ ΝΗΠΙΑΓΩΓΕΙΟ\ΖΩΑ\ΖΩΑ ΤΗΣ ΖΟΥΓΚΛΑΣ\ΠΑΙΔΙ ΚΑΙ ΠΕΡΙΒΑΛΛΟΝ\ΕΙΚΟΝΕΣ ΖΩΑ ΤΗΣ ΖΟΥΓΚΛΑΣ\ΚΑΜΗΛΟΠΑΡΔΑΛΗ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548"/>
            <a:ext cx="2579118" cy="25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ΥΛΙΚΟ ΜΟΥ\ΕΠΟΠΤΙΚΟ ΔΙΔΑΚΤΙΚΟ ΥΛΙΚΟ ΜΟΥ  ΓΙΑ ΤΟ ΝΗΠΙΑΓΩΓΕΙΟ\ΖΩΑ\ΖΩΑ ΤΗΣ ΖΟΥΓΚΛΑΣ\ΠΑΙΔΙ ΚΑΙ ΠΕΡΙΒΑΛΛΟΝ\ΕΙΚΟΝΕΣ ΖΩΑ ΤΗΣ ΖΟΥΓΚΛΑΣ\ΠΙΘΗΚΟΣ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118" y="3263831"/>
            <a:ext cx="2029554" cy="23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ΥΛΙΚΟ ΜΟΥ\ΕΠΟΠΤΙΚΟ ΔΙΔΑΚΤΙΚΟ ΥΛΙΚΟ ΜΟΥ  ΓΙΑ ΤΟ ΝΗΠΙΑΓΩΓΕΙΟ\ΖΩΑ\ΖΩΑ ΤΗΣ ΖΟΥΓΚΛΑΣ\ΠΑΙΔΙ ΚΑΙ ΠΕΡΙΒΑΛΛΟΝ\ΕΙΚΟΝΕΣ ΖΩΑ ΤΗΣ ΖΟΥΓΚΛΑΣ\ΤΙΓΡΗΣ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72" y="3270954"/>
            <a:ext cx="3385406" cy="23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3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ΥΛΙΚΟ ΜΟΥ\ΕΠΟΠΤΙΚΟ ΔΙΔΑΚΤΙΚΟ ΥΛΙΚΟ ΜΟΥ  ΓΙΑ ΤΟ ΝΗΠΙΑΓΩΓΕΙΟ\ΖΩΑ\ΖΩΑ ΤΗΣ ΖΟΥΓΚΛΑΣ\ΠΑΙΔΙ ΚΑΙ ΠΕΡΙΒΑΛΛΟΝ\ΕΙΚΟΝΕΣ ΖΩΑ ΤΗΣ ΖΟΥΓΚΛΑΣ\ΡΙΝΟΚΕΡΟ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65" y="2445729"/>
            <a:ext cx="3261645" cy="244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ΥΛΙΚΟ ΜΟΥ\ΕΠΟΠΤΙΚΟ ΔΙΔΑΚΤΙΚΟ ΥΛΙΚΟ ΜΟΥ  ΓΙΑ ΤΟ ΝΗΠΙΑΓΩΓΕΙΟ\ΖΩΑ\ΖΩΑ ΤΗΣ ΖΟΥΓΚΛΑΣ\ΠΑΙΔΙ ΚΑΙ ΠΕΡΙΒΑΛΛΟΝ\ΕΙΚΟΝΕΣ ΖΩΑ ΤΗΣ ΖΟΥΓΚΛΑΣ\ΙΠΠΟΠΟΤΑΜΟ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0" y="2462133"/>
            <a:ext cx="3204522" cy="240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ζώα αυλής- αγροκτήματος\γορίλα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25" y="19417"/>
            <a:ext cx="3829190" cy="215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ζώα αυλής- αγροκτήματος\μαϊμου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334539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ζώα αυλής- αγροκτήματος\υαιν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03369"/>
            <a:ext cx="3010197" cy="20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ζώα αυλής- αγροκτήματος\μαυρος πάνθηρας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887" y="2543908"/>
            <a:ext cx="30099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\Desktop\ζώα αυλής- αγροκτήματος\σουρικάτα.jf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78" y="70265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user\Desktop\ζώα αυλής- αγροκτήματος\λεοπάρδαλη1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15" y="6206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ζώα αυλής- αγροκτήματος\αντιλόπη1.jf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878" y="4067908"/>
            <a:ext cx="2780386" cy="27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48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Άγρια Ζώα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Άγρια Ζώα</dc:title>
  <dc:creator>user</dc:creator>
  <cp:lastModifiedBy>user</cp:lastModifiedBy>
  <cp:revision>7</cp:revision>
  <dcterms:created xsi:type="dcterms:W3CDTF">2021-02-24T17:11:10Z</dcterms:created>
  <dcterms:modified xsi:type="dcterms:W3CDTF">2021-02-24T21:56:55Z</dcterms:modified>
</cp:coreProperties>
</file>