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C0ED-A6BF-4244-8425-C144B7968828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1534-8347-4819-97F1-AD47444B8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13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C0ED-A6BF-4244-8425-C144B7968828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1534-8347-4819-97F1-AD47444B8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334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C0ED-A6BF-4244-8425-C144B7968828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1534-8347-4819-97F1-AD47444B8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393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C0ED-A6BF-4244-8425-C144B7968828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1534-8347-4819-97F1-AD47444B8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514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C0ED-A6BF-4244-8425-C144B7968828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1534-8347-4819-97F1-AD47444B8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443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C0ED-A6BF-4244-8425-C144B7968828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1534-8347-4819-97F1-AD47444B8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174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C0ED-A6BF-4244-8425-C144B7968828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1534-8347-4819-97F1-AD47444B8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651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C0ED-A6BF-4244-8425-C144B7968828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1534-8347-4819-97F1-AD47444B8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19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C0ED-A6BF-4244-8425-C144B7968828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1534-8347-4819-97F1-AD47444B8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200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C0ED-A6BF-4244-8425-C144B7968828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1534-8347-4819-97F1-AD47444B8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764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C0ED-A6BF-4244-8425-C144B7968828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1534-8347-4819-97F1-AD47444B8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11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EC0ED-A6BF-4244-8425-C144B7968828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F1534-8347-4819-97F1-AD47444B88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09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hX4-CNAJT2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KI2bLxOQG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Ny99MOHjgoc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hyperlink" Target="https://www.youtube.com/watch?v=10woubFjpf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el-GR" dirty="0" smtClean="0"/>
              <a:t>Διονύσιος </a:t>
            </a:r>
            <a:r>
              <a:rPr lang="el-GR" dirty="0" smtClean="0"/>
              <a:t>Σολωμός</a:t>
            </a:r>
            <a:r>
              <a:rPr lang="en-US" dirty="0" smtClean="0"/>
              <a:t>- </a:t>
            </a:r>
            <a:r>
              <a:rPr lang="el-GR" dirty="0" smtClean="0"/>
              <a:t>ποίηση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(8/4/1798- 8/2/1857)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32856"/>
            <a:ext cx="3464949" cy="43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99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764704"/>
            <a:ext cx="857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Γιατί η Ξανθούλα φεύγει στην ξενιτιά; Τι έγινε; Φαντάσου  μια ιστορία και ζωγράφισέ τη.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384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908720"/>
            <a:ext cx="52053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hlinkClick r:id="rId2"/>
              </a:rPr>
              <a:t>Ελεύθεροι πολιορκημένοι </a:t>
            </a:r>
            <a:r>
              <a:rPr lang="el-GR" i="1" dirty="0" smtClean="0"/>
              <a:t>(απόσπασμα)</a:t>
            </a:r>
          </a:p>
          <a:p>
            <a:r>
              <a:rPr lang="el-GR" i="1" dirty="0" smtClean="0"/>
              <a:t>Άκρα </a:t>
            </a:r>
            <a:r>
              <a:rPr lang="el-GR" i="1" dirty="0"/>
              <a:t>του τάφου σιωπή στον κάμπο βασιλεύει·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i="1" dirty="0"/>
              <a:t>Λαλεί πουλί, παίρνει σπυρί, κι η μάνα το ζηλεύει.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i="1" dirty="0"/>
              <a:t>Τα μάτια η πείνα </a:t>
            </a:r>
            <a:r>
              <a:rPr lang="el-GR" i="1" dirty="0" err="1"/>
              <a:t>εμαύρισε</a:t>
            </a:r>
            <a:r>
              <a:rPr lang="el-GR" i="1" dirty="0"/>
              <a:t>· στα μάτια η μάνα μνέει·1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i="1" dirty="0"/>
              <a:t>Στέκει ο Σουλιώτης ο καλός παράμερα και κλαίει: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i="1" dirty="0"/>
              <a:t>«Έρμο τουφέκι σκοτεινό, τι σ' έχω </a:t>
            </a:r>
            <a:r>
              <a:rPr lang="el-GR" i="1" dirty="0" err="1"/>
              <a:t>γω</a:t>
            </a:r>
            <a:r>
              <a:rPr lang="el-GR" i="1" dirty="0"/>
              <a:t> στο χέρι;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i="1" dirty="0"/>
              <a:t>Οπού συ μου 'γινες βαρύ κι ο Αγαρηνός το ξέρει».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09" y="4731418"/>
            <a:ext cx="1971549" cy="148020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97152"/>
            <a:ext cx="2164080" cy="134874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83433"/>
            <a:ext cx="2219517" cy="152819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87" y="4683433"/>
            <a:ext cx="18161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27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20688"/>
            <a:ext cx="480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Βάλε στη σωστή σειρά τις εικόνες του ποιήματος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928118"/>
            <a:ext cx="2047096" cy="153692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116304"/>
            <a:ext cx="2164080" cy="134874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99" y="4945484"/>
            <a:ext cx="1816100" cy="17399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13176"/>
            <a:ext cx="2428683" cy="1672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184" y="90872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/>
              <a:t>1</a:t>
            </a:r>
            <a:endParaRPr lang="el-GR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99002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/>
              <a:t>2</a:t>
            </a:r>
            <a:endParaRPr lang="el-GR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5697" y="99727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/>
              <a:t>3</a:t>
            </a:r>
            <a:endParaRPr lang="el-GR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8938" y="1032913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/>
              <a:t>4</a:t>
            </a:r>
            <a:endParaRPr lang="el-GR" sz="4800" b="1" dirty="0"/>
          </a:p>
        </p:txBody>
      </p:sp>
    </p:spTree>
    <p:extLst>
      <p:ext uri="{BB962C8B-B14F-4D97-AF65-F5344CB8AC3E}">
        <p14:creationId xmlns:p14="http://schemas.microsoft.com/office/powerpoint/2010/main" val="325675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63715"/>
            <a:ext cx="6364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hlinkClick r:id="rId2"/>
              </a:rPr>
              <a:t>Εθνικός Ύμνος</a:t>
            </a:r>
            <a:r>
              <a:rPr lang="el-GR" dirty="0" smtClean="0"/>
              <a:t>: Ύμνος εις την  ελευθερία –ολοκληρώνεται το 1823</a:t>
            </a:r>
          </a:p>
          <a:p>
            <a:r>
              <a:rPr lang="el-GR" dirty="0"/>
              <a:t> </a:t>
            </a:r>
            <a:r>
              <a:rPr lang="el-GR" dirty="0" smtClean="0"/>
              <a:t>Συνθέτης : </a:t>
            </a:r>
            <a:r>
              <a:rPr lang="el-GR" dirty="0" err="1" smtClean="0"/>
              <a:t>Μάτζαρος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2060848"/>
            <a:ext cx="29408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Σὲ</a:t>
            </a:r>
            <a:r>
              <a:rPr lang="el-GR" dirty="0"/>
              <a:t> γνωρίζω </a:t>
            </a:r>
            <a:r>
              <a:rPr lang="el-GR" dirty="0" err="1"/>
              <a:t>ἀπὸ</a:t>
            </a:r>
            <a:r>
              <a:rPr lang="el-GR" dirty="0"/>
              <a:t> </a:t>
            </a:r>
            <a:r>
              <a:rPr lang="el-GR" dirty="0" err="1"/>
              <a:t>τὴν</a:t>
            </a:r>
            <a:r>
              <a:rPr lang="el-GR" dirty="0"/>
              <a:t> </a:t>
            </a:r>
            <a:r>
              <a:rPr lang="el-GR" dirty="0" err="1"/>
              <a:t>κόψι</a:t>
            </a:r>
            <a:r>
              <a:rPr lang="el-GR" dirty="0"/>
              <a:t/>
            </a:r>
            <a:br>
              <a:rPr lang="el-GR" dirty="0"/>
            </a:br>
            <a:r>
              <a:rPr lang="el-GR" dirty="0" err="1"/>
              <a:t>τοῦ</a:t>
            </a:r>
            <a:r>
              <a:rPr lang="el-GR" dirty="0"/>
              <a:t> </a:t>
            </a:r>
            <a:r>
              <a:rPr lang="el-GR" dirty="0" err="1"/>
              <a:t>σπαθιοῦ</a:t>
            </a:r>
            <a:r>
              <a:rPr lang="el-GR" dirty="0"/>
              <a:t> </a:t>
            </a:r>
            <a:r>
              <a:rPr lang="el-GR" dirty="0" err="1"/>
              <a:t>τὴν</a:t>
            </a:r>
            <a:r>
              <a:rPr lang="el-GR" dirty="0"/>
              <a:t> τρομερή,</a:t>
            </a:r>
            <a:br>
              <a:rPr lang="el-GR" dirty="0"/>
            </a:br>
            <a:r>
              <a:rPr lang="el-GR" dirty="0" err="1"/>
              <a:t>σὲ</a:t>
            </a:r>
            <a:r>
              <a:rPr lang="el-GR" dirty="0"/>
              <a:t> γνωρίζω </a:t>
            </a:r>
            <a:r>
              <a:rPr lang="el-GR" dirty="0" err="1"/>
              <a:t>ἀπὸ</a:t>
            </a:r>
            <a:r>
              <a:rPr lang="el-GR" dirty="0"/>
              <a:t> </a:t>
            </a:r>
            <a:r>
              <a:rPr lang="el-GR" dirty="0" err="1"/>
              <a:t>τὴν</a:t>
            </a:r>
            <a:r>
              <a:rPr lang="el-GR" dirty="0"/>
              <a:t> </a:t>
            </a:r>
            <a:r>
              <a:rPr lang="el-GR" dirty="0" err="1"/>
              <a:t>ὄψι</a:t>
            </a:r>
            <a:r>
              <a:rPr lang="el-GR" dirty="0"/>
              <a:t>,</a:t>
            </a:r>
            <a:br>
              <a:rPr lang="el-GR" dirty="0"/>
            </a:br>
            <a:r>
              <a:rPr lang="el-GR" dirty="0" err="1"/>
              <a:t>ποὺ</a:t>
            </a:r>
            <a:r>
              <a:rPr lang="el-GR" dirty="0"/>
              <a:t> </a:t>
            </a:r>
            <a:r>
              <a:rPr lang="el-GR" dirty="0" err="1"/>
              <a:t>μὲ</a:t>
            </a:r>
            <a:r>
              <a:rPr lang="el-GR" dirty="0"/>
              <a:t> βία μετράει </a:t>
            </a:r>
            <a:r>
              <a:rPr lang="el-GR" dirty="0" err="1"/>
              <a:t>τὴν</a:t>
            </a:r>
            <a:r>
              <a:rPr lang="el-GR" dirty="0"/>
              <a:t> </a:t>
            </a:r>
            <a:r>
              <a:rPr lang="el-GR" dirty="0" err="1"/>
              <a:t>γῆ</a:t>
            </a:r>
            <a:r>
              <a:rPr lang="el-GR" dirty="0"/>
              <a:t>.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 err="1"/>
              <a:t>Ἀπ</a:t>
            </a:r>
            <a:r>
              <a:rPr lang="el-GR" dirty="0"/>
              <a:t>’ </a:t>
            </a:r>
            <a:r>
              <a:rPr lang="el-GR" dirty="0" err="1"/>
              <a:t>τὰ</a:t>
            </a:r>
            <a:r>
              <a:rPr lang="el-GR" dirty="0"/>
              <a:t> κόκκαλα βγαλμένη</a:t>
            </a:r>
            <a:br>
              <a:rPr lang="el-GR" dirty="0"/>
            </a:br>
            <a:r>
              <a:rPr lang="el-GR" dirty="0" err="1"/>
              <a:t>τῶν</a:t>
            </a:r>
            <a:r>
              <a:rPr lang="el-GR" dirty="0"/>
              <a:t> </a:t>
            </a:r>
            <a:r>
              <a:rPr lang="el-GR" dirty="0" err="1"/>
              <a:t>Ἑλλήνων</a:t>
            </a:r>
            <a:r>
              <a:rPr lang="el-GR" dirty="0"/>
              <a:t> </a:t>
            </a:r>
            <a:r>
              <a:rPr lang="el-GR" dirty="0" err="1"/>
              <a:t>τὰ</a:t>
            </a:r>
            <a:r>
              <a:rPr lang="el-GR" dirty="0"/>
              <a:t> </a:t>
            </a:r>
            <a:r>
              <a:rPr lang="el-GR" dirty="0" err="1"/>
              <a:t>ἱερά</a:t>
            </a:r>
            <a:r>
              <a:rPr lang="el-GR" dirty="0"/>
              <a:t>,</a:t>
            </a:r>
            <a:br>
              <a:rPr lang="el-GR" dirty="0"/>
            </a:b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σὰν</a:t>
            </a:r>
            <a:r>
              <a:rPr lang="el-GR" dirty="0"/>
              <a:t> </a:t>
            </a:r>
            <a:r>
              <a:rPr lang="el-GR" dirty="0" err="1"/>
              <a:t>πρῶτα</a:t>
            </a:r>
            <a:r>
              <a:rPr lang="el-GR" dirty="0"/>
              <a:t> </a:t>
            </a:r>
            <a:r>
              <a:rPr lang="el-GR" dirty="0" err="1"/>
              <a:t>ἀνδρειωμένη</a:t>
            </a:r>
            <a:r>
              <a:rPr lang="el-GR" dirty="0"/>
              <a:t>,</a:t>
            </a:r>
            <a:br>
              <a:rPr lang="el-GR" dirty="0"/>
            </a:br>
            <a:r>
              <a:rPr lang="el-GR" dirty="0" err="1"/>
              <a:t>χαῖρε</a:t>
            </a:r>
            <a:r>
              <a:rPr lang="el-GR" dirty="0"/>
              <a:t>, ὢ </a:t>
            </a:r>
            <a:r>
              <a:rPr lang="el-GR" dirty="0" err="1"/>
              <a:t>χαῖρε</a:t>
            </a:r>
            <a:r>
              <a:rPr lang="el-GR" dirty="0"/>
              <a:t>, </a:t>
            </a:r>
            <a:r>
              <a:rPr lang="el-GR" dirty="0" err="1"/>
              <a:t>Ἐλευθεριά</a:t>
            </a:r>
            <a:r>
              <a:rPr lang="el-GR" dirty="0"/>
              <a:t>!</a:t>
            </a:r>
          </a:p>
          <a:p>
            <a:r>
              <a:rPr lang="el-GR" dirty="0"/>
              <a:t>Σημειώσεις</a:t>
            </a:r>
          </a:p>
        </p:txBody>
      </p:sp>
    </p:spTree>
    <p:extLst>
      <p:ext uri="{BB962C8B-B14F-4D97-AF65-F5344CB8AC3E}">
        <p14:creationId xmlns:p14="http://schemas.microsoft.com/office/powerpoint/2010/main" val="91493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2669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Σε γνωρίζω από την κόψη</a:t>
            </a:r>
          </a:p>
          <a:p>
            <a:r>
              <a:rPr lang="el-GR" dirty="0"/>
              <a:t>τ</a:t>
            </a:r>
            <a:r>
              <a:rPr lang="el-GR" dirty="0" smtClean="0"/>
              <a:t>ου σπαθιού την τρομερή.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63942"/>
            <a:ext cx="3901440" cy="23241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60" y="2204864"/>
            <a:ext cx="4236761" cy="238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7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20688"/>
            <a:ext cx="2612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Σε γνωρίζω από την όψη</a:t>
            </a:r>
          </a:p>
          <a:p>
            <a:r>
              <a:rPr lang="el-GR" dirty="0" smtClean="0"/>
              <a:t>που με </a:t>
            </a:r>
            <a:r>
              <a:rPr lang="el-GR" dirty="0" err="1" smtClean="0"/>
              <a:t>βια</a:t>
            </a:r>
            <a:r>
              <a:rPr lang="el-GR" dirty="0" smtClean="0"/>
              <a:t> μετράει τη γη.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60848"/>
            <a:ext cx="610751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1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2663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Απ΄</a:t>
            </a:r>
            <a:r>
              <a:rPr lang="el-GR" dirty="0" smtClean="0"/>
              <a:t> τα κόκκαλα  βγαλμένη</a:t>
            </a:r>
          </a:p>
          <a:p>
            <a:r>
              <a:rPr lang="el-GR" dirty="0"/>
              <a:t>τ</a:t>
            </a:r>
            <a:r>
              <a:rPr lang="el-GR" dirty="0" smtClean="0"/>
              <a:t>ων Ελλήνων τα ιερά,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1870027"/>
            <a:ext cx="6700819" cy="44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1318" y="476671"/>
            <a:ext cx="2896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 σας πρώτα ανδρειωμένη</a:t>
            </a:r>
          </a:p>
          <a:p>
            <a:r>
              <a:rPr lang="el-GR" dirty="0" smtClean="0"/>
              <a:t>Χαίρε, ω χαίρε </a:t>
            </a:r>
            <a:r>
              <a:rPr lang="el-GR" dirty="0" err="1" smtClean="0"/>
              <a:t>Ελευθεριά</a:t>
            </a:r>
            <a:r>
              <a:rPr lang="el-GR" dirty="0" smtClean="0"/>
              <a:t>!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6570"/>
            <a:ext cx="2948940" cy="390144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57" y="1433943"/>
            <a:ext cx="3240360" cy="40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3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6"/>
            <a:ext cx="4950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Ζωγραφίστε μια στροφή από τον εθνικό μας ύμνο.</a:t>
            </a:r>
          </a:p>
          <a:p>
            <a:r>
              <a:rPr lang="el-GR" dirty="0" smtClean="0"/>
              <a:t>Δείτε τον εθνικό ύμνο στη νοηματική γλώσσα </a:t>
            </a:r>
            <a:r>
              <a:rPr lang="el-GR" dirty="0" smtClean="0">
                <a:hlinkClick r:id="rId2"/>
              </a:rPr>
              <a:t>εδώ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" y="1268760"/>
            <a:ext cx="9211441" cy="3431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5877272"/>
            <a:ext cx="594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Κάνε το όνομά σου με το αλφάβητο της νοηματικής γλώσσας.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453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9108"/>
            <a:ext cx="53285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hlinkClick r:id="rId2"/>
              </a:rPr>
              <a:t>Η ΞΑΝΘΟΥΛΑ</a:t>
            </a:r>
            <a:r>
              <a:rPr lang="el-GR" sz="2000" dirty="0" smtClean="0">
                <a:hlinkClick r:id="rId2"/>
              </a:rPr>
              <a:t/>
            </a:r>
            <a:br>
              <a:rPr lang="el-GR" sz="2000" dirty="0" smtClean="0">
                <a:hlinkClick r:id="rId2"/>
              </a:rPr>
            </a:br>
            <a:r>
              <a:rPr lang="el-GR" sz="2000" dirty="0"/>
              <a:t>Την είδα την Ξανθούλα,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>την είδα ψες αργά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>που </a:t>
            </a:r>
            <a:r>
              <a:rPr lang="el-GR" sz="2000" dirty="0" err="1"/>
              <a:t>εμπήκε</a:t>
            </a:r>
            <a:r>
              <a:rPr lang="el-GR" sz="2000" dirty="0"/>
              <a:t> στη βαρκούλα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>να </a:t>
            </a:r>
            <a:r>
              <a:rPr lang="el-GR" sz="2000" dirty="0" err="1"/>
              <a:t>πάη</a:t>
            </a:r>
            <a:r>
              <a:rPr lang="el-GR" sz="2000" dirty="0"/>
              <a:t> στην ξενιτιά.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err="1"/>
              <a:t>Εφούσκωνε</a:t>
            </a:r>
            <a:r>
              <a:rPr lang="el-GR" sz="2000" dirty="0"/>
              <a:t> τ' αέρι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>λευκότατα πανιά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>ωσάν το περιστέρι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>που απλώνει τα φτερά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err="1"/>
              <a:t>Εστέκονταν</a:t>
            </a:r>
            <a:r>
              <a:rPr lang="el-GR" sz="2000" dirty="0"/>
              <a:t> οι φίλοι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>με λύπη με χαρά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>και αυτή με το μαντίλι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>τους αποχαιρετά.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>Και το χαιρετισμό της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err="1"/>
              <a:t>εστάθηκα</a:t>
            </a:r>
            <a:r>
              <a:rPr lang="el-GR" sz="2000" dirty="0"/>
              <a:t> να δω,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>ως που η πολλή </a:t>
            </a:r>
            <a:r>
              <a:rPr lang="el-GR" sz="2000" dirty="0" err="1"/>
              <a:t>μακρότης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>μου το 'κρυψε κι αυτό.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4136"/>
            <a:ext cx="1728192" cy="128174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34924"/>
            <a:ext cx="1481989" cy="185975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44" y="5250240"/>
            <a:ext cx="1008332" cy="139173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67" y="224230"/>
            <a:ext cx="1181262" cy="1476577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9876"/>
            <a:ext cx="2168628" cy="149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9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378097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Σ' ολίγο σ' </a:t>
            </a:r>
            <a:r>
              <a:rPr lang="el-GR" sz="2400" dirty="0" err="1" smtClean="0"/>
              <a:t>ολιγάκι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δεν ήξερα να ειπώ</a:t>
            </a:r>
            <a:br>
              <a:rPr lang="el-GR" sz="2400" dirty="0" smtClean="0"/>
            </a:br>
            <a:r>
              <a:rPr lang="el-GR" sz="2400" dirty="0" smtClean="0"/>
              <a:t>αν έβλεπα πανάκι</a:t>
            </a:r>
            <a:br>
              <a:rPr lang="el-GR" sz="2400" dirty="0" smtClean="0"/>
            </a:br>
            <a:r>
              <a:rPr lang="el-GR" sz="2400" dirty="0" smtClean="0"/>
              <a:t>ή του πελάου αφρό.</a:t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Κι αφού πανί μαντήλι</a:t>
            </a:r>
            <a:br>
              <a:rPr lang="el-GR" sz="2400" dirty="0" smtClean="0"/>
            </a:br>
            <a:r>
              <a:rPr lang="el-GR" sz="2400" dirty="0" err="1" smtClean="0"/>
              <a:t>εχάθη</a:t>
            </a:r>
            <a:r>
              <a:rPr lang="el-GR" sz="2400" dirty="0" smtClean="0"/>
              <a:t> στο νερό,</a:t>
            </a:r>
            <a:br>
              <a:rPr lang="el-GR" sz="2400" dirty="0" smtClean="0"/>
            </a:br>
            <a:r>
              <a:rPr lang="el-GR" sz="2400" dirty="0" err="1" smtClean="0"/>
              <a:t>εδάκρυσαν</a:t>
            </a:r>
            <a:r>
              <a:rPr lang="el-GR" sz="2400" dirty="0" smtClean="0"/>
              <a:t> οι φίλοι,</a:t>
            </a:r>
            <a:br>
              <a:rPr lang="el-GR" sz="2400" dirty="0" smtClean="0"/>
            </a:br>
            <a:r>
              <a:rPr lang="el-GR" sz="2400" dirty="0" err="1" smtClean="0"/>
              <a:t>εδάκρυσα</a:t>
            </a:r>
            <a:r>
              <a:rPr lang="el-GR" sz="2400" dirty="0" smtClean="0"/>
              <a:t> κι εγώ</a:t>
            </a:r>
            <a:br>
              <a:rPr lang="el-GR" sz="2400" dirty="0" smtClean="0"/>
            </a:br>
            <a:r>
              <a:rPr lang="el-GR" sz="2400" dirty="0" smtClean="0"/>
              <a:t>........................</a:t>
            </a:r>
            <a:br>
              <a:rPr lang="el-GR" sz="2400" dirty="0" smtClean="0"/>
            </a:br>
            <a:r>
              <a:rPr lang="el-GR" sz="2400" dirty="0" smtClean="0"/>
              <a:t>Δεν κλαίω για τη βαρκούλα</a:t>
            </a:r>
            <a:br>
              <a:rPr lang="el-GR" sz="2400" dirty="0" smtClean="0"/>
            </a:br>
            <a:r>
              <a:rPr lang="el-GR" sz="2400" dirty="0" smtClean="0"/>
              <a:t>δεν κλαίω για τα πανιά,</a:t>
            </a:r>
            <a:br>
              <a:rPr lang="el-GR" sz="2400" dirty="0" smtClean="0"/>
            </a:br>
            <a:r>
              <a:rPr lang="el-GR" sz="2400" dirty="0" err="1" smtClean="0"/>
              <a:t>μόν</a:t>
            </a:r>
            <a:r>
              <a:rPr lang="el-GR" sz="2400" dirty="0" smtClean="0"/>
              <a:t>' κλαίω για την ξανθούλα</a:t>
            </a:r>
            <a:br>
              <a:rPr lang="el-GR" sz="2400" dirty="0" smtClean="0"/>
            </a:br>
            <a:r>
              <a:rPr lang="el-GR" sz="2400" dirty="0" smtClean="0"/>
              <a:t>που πάει στην ξενιτιά....</a:t>
            </a:r>
            <a:endParaRPr lang="el-GR" sz="2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8640"/>
            <a:ext cx="1596008" cy="159201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253" y="1988840"/>
            <a:ext cx="1771709" cy="140407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15" y="3861048"/>
            <a:ext cx="2051720" cy="12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735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145</Words>
  <Application>Microsoft Office PowerPoint</Application>
  <PresentationFormat>Προβολή στην οθόνη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Διονύσιος Σολωμός- ποίηση (8/4/1798- 8/2/1857)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Διονύσιος Σολωμός</dc:title>
  <dc:creator>user</dc:creator>
  <cp:lastModifiedBy>user</cp:lastModifiedBy>
  <cp:revision>14</cp:revision>
  <dcterms:created xsi:type="dcterms:W3CDTF">2021-03-31T08:34:29Z</dcterms:created>
  <dcterms:modified xsi:type="dcterms:W3CDTF">2021-03-31T12:36:37Z</dcterms:modified>
</cp:coreProperties>
</file>