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00E9-FFC2-457E-912A-B2627DCA6CCF}" type="datetimeFigureOut">
              <a:rPr lang="el-GR" smtClean="0"/>
              <a:t>22/3/2021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A4BA-2827-45AE-A89A-F40EB690245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8754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00E9-FFC2-457E-912A-B2627DCA6CCF}" type="datetimeFigureOut">
              <a:rPr lang="el-GR" smtClean="0"/>
              <a:t>22/3/2021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A4BA-2827-45AE-A89A-F40EB690245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7429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00E9-FFC2-457E-912A-B2627DCA6CCF}" type="datetimeFigureOut">
              <a:rPr lang="el-GR" smtClean="0"/>
              <a:t>22/3/2021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A4BA-2827-45AE-A89A-F40EB690245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184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00E9-FFC2-457E-912A-B2627DCA6CCF}" type="datetimeFigureOut">
              <a:rPr lang="el-GR" smtClean="0"/>
              <a:t>22/3/2021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A4BA-2827-45AE-A89A-F40EB690245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6145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00E9-FFC2-457E-912A-B2627DCA6CCF}" type="datetimeFigureOut">
              <a:rPr lang="el-GR" smtClean="0"/>
              <a:t>22/3/2021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A4BA-2827-45AE-A89A-F40EB690245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0466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00E9-FFC2-457E-912A-B2627DCA6CCF}" type="datetimeFigureOut">
              <a:rPr lang="el-GR" smtClean="0"/>
              <a:t>22/3/2021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A4BA-2827-45AE-A89A-F40EB690245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9189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00E9-FFC2-457E-912A-B2627DCA6CCF}" type="datetimeFigureOut">
              <a:rPr lang="el-GR" smtClean="0"/>
              <a:t>22/3/2021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A4BA-2827-45AE-A89A-F40EB690245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6141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00E9-FFC2-457E-912A-B2627DCA6CCF}" type="datetimeFigureOut">
              <a:rPr lang="el-GR" smtClean="0"/>
              <a:t>22/3/2021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A4BA-2827-45AE-A89A-F40EB690245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538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00E9-FFC2-457E-912A-B2627DCA6CCF}" type="datetimeFigureOut">
              <a:rPr lang="el-GR" smtClean="0"/>
              <a:t>22/3/2021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A4BA-2827-45AE-A89A-F40EB690245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6801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00E9-FFC2-457E-912A-B2627DCA6CCF}" type="datetimeFigureOut">
              <a:rPr lang="el-GR" smtClean="0"/>
              <a:t>22/3/2021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A4BA-2827-45AE-A89A-F40EB690245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8775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00E9-FFC2-457E-912A-B2627DCA6CCF}" type="datetimeFigureOut">
              <a:rPr lang="el-GR" smtClean="0"/>
              <a:t>22/3/2021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A4BA-2827-45AE-A89A-F40EB690245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0116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A00E9-FFC2-457E-912A-B2627DCA6CCF}" type="datetimeFigureOut">
              <a:rPr lang="el-GR" smtClean="0"/>
              <a:t>22/3/2021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CA4BA-2827-45AE-A89A-F40EB690245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824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se0xeCvmi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955576" y="116632"/>
            <a:ext cx="7772400" cy="1470025"/>
          </a:xfrm>
        </p:spPr>
        <p:txBody>
          <a:bodyPr/>
          <a:lstStyle/>
          <a:p>
            <a:r>
              <a:rPr lang="el-GR" dirty="0" smtClean="0"/>
              <a:t>Ευαγγελισμός Θεοτόκου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00808"/>
            <a:ext cx="8172400" cy="4890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123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513" y="2204864"/>
            <a:ext cx="5832648" cy="38790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11760" y="476672"/>
            <a:ext cx="50761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Όταν οι γονείς της Παναγίες πέθαναν</a:t>
            </a:r>
          </a:p>
          <a:p>
            <a:r>
              <a:rPr lang="el-GR" dirty="0"/>
              <a:t>ο</a:t>
            </a:r>
            <a:r>
              <a:rPr lang="el-GR" dirty="0" smtClean="0"/>
              <a:t>ι ιερείς του ναού την εμπιστεύτηκαν στον</a:t>
            </a:r>
          </a:p>
          <a:p>
            <a:r>
              <a:rPr lang="el-GR" dirty="0" smtClean="0"/>
              <a:t>Ιωσήφ. </a:t>
            </a:r>
            <a:r>
              <a:rPr lang="el-GR" dirty="0"/>
              <a:t>Έ</a:t>
            </a:r>
            <a:r>
              <a:rPr lang="el-GR" dirty="0" smtClean="0"/>
              <a:t>τσι η Παναγία έμενε μαζί του στη Ναζαρέτ.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51215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504" y="1412775"/>
            <a:ext cx="3024336" cy="4320481"/>
          </a:xfrm>
          <a:prstGeom prst="rect">
            <a:avLst/>
          </a:prstGeom>
        </p:spPr>
      </p:pic>
      <p:pic>
        <p:nvPicPr>
          <p:cNvPr id="3" name="Εικόνα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524000"/>
            <a:ext cx="3810000" cy="3810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9512" y="6093296"/>
            <a:ext cx="8735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Μια μέρα και ενώ η Παναγία έκανε δουλειές εμφανίστηκε σε Αυτήν ο αρχάγγελος Γαβριήλ.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79122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6792"/>
            <a:ext cx="4572000" cy="3411220"/>
          </a:xfrm>
          <a:prstGeom prst="rect">
            <a:avLst/>
          </a:prstGeom>
        </p:spPr>
      </p:pic>
      <p:pic>
        <p:nvPicPr>
          <p:cNvPr id="3" name="Εικόνα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153" y="1772816"/>
            <a:ext cx="4369037" cy="249763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2944" y="5877272"/>
            <a:ext cx="91011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Της έδωσε ένα κρίνο και της ανήγγειλε τη καλή είδηση ότι θα γεννήσει το Σωτήρα του κόσμου </a:t>
            </a:r>
          </a:p>
          <a:p>
            <a:r>
              <a:rPr lang="el-GR" dirty="0" smtClean="0"/>
              <a:t>και θα τον ονομάσει Ιησού.</a:t>
            </a:r>
          </a:p>
          <a:p>
            <a:r>
              <a:rPr lang="el-GR" dirty="0"/>
              <a:t> </a:t>
            </a:r>
            <a:r>
              <a:rPr lang="el-GR" dirty="0" smtClean="0"/>
              <a:t> ΕΥΑΓΓΕΛΙΣΜΟΣ = χαρούμενη – καλή είδηση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1164240" y="548680"/>
            <a:ext cx="6815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«Χαίρε κεχαριτωμένη, ο Κύριος μετά </a:t>
            </a:r>
            <a:r>
              <a:rPr lang="el-GR" dirty="0" err="1" smtClean="0"/>
              <a:t>σου΄</a:t>
            </a:r>
            <a:r>
              <a:rPr lang="el-GR" dirty="0" smtClean="0"/>
              <a:t> ευλογημένη συ εν γυναιξί»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73145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636" y="44624"/>
            <a:ext cx="9144000" cy="54718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669" y="5661248"/>
            <a:ext cx="92204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Η Παναγία  δέχτηκε να γίνει το θέλημα του Θεού με τα λόγια: ιδού η δούλη </a:t>
            </a:r>
            <a:r>
              <a:rPr lang="el-GR" dirty="0" err="1" smtClean="0"/>
              <a:t>Κυρίου΄</a:t>
            </a:r>
            <a:r>
              <a:rPr lang="el-GR" dirty="0" smtClean="0"/>
              <a:t> </a:t>
            </a:r>
            <a:r>
              <a:rPr lang="el-GR" dirty="0" err="1" smtClean="0"/>
              <a:t>γένοιτό</a:t>
            </a:r>
            <a:r>
              <a:rPr lang="el-GR" dirty="0" smtClean="0"/>
              <a:t> </a:t>
            </a:r>
            <a:r>
              <a:rPr lang="el-GR" dirty="0" err="1" smtClean="0"/>
              <a:t>μοι</a:t>
            </a:r>
            <a:endParaRPr lang="el-GR" dirty="0" smtClean="0"/>
          </a:p>
          <a:p>
            <a:r>
              <a:rPr lang="el-GR" dirty="0"/>
              <a:t>κ</a:t>
            </a:r>
            <a:r>
              <a:rPr lang="el-GR" dirty="0" smtClean="0"/>
              <a:t>ατά το ρήμα σου.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58803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352491"/>
            <a:ext cx="71511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Μπορείτε να δείτε τον ευαγγελισμό σε παιδικό στον παρακάτω σύνδεσμο</a:t>
            </a:r>
          </a:p>
          <a:p>
            <a:r>
              <a:rPr lang="el-GR" dirty="0" smtClean="0"/>
              <a:t>Από το 23</a:t>
            </a:r>
            <a:r>
              <a:rPr lang="en-US" dirty="0" smtClean="0"/>
              <a:t>:</a:t>
            </a:r>
            <a:r>
              <a:rPr lang="el-GR" dirty="0" smtClean="0"/>
              <a:t>00 λεπτό.</a:t>
            </a:r>
          </a:p>
          <a:p>
            <a:r>
              <a:rPr lang="en-US" dirty="0" smtClean="0">
                <a:hlinkClick r:id="rId2"/>
              </a:rPr>
              <a:t>https://www.youtube.com/watch?v=7se0xeCvmig</a:t>
            </a: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1300855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130</Words>
  <Application>Microsoft Office PowerPoint</Application>
  <PresentationFormat>Προβολή στην οθόνη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Ευαγγελισμός Θεοτόκου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Ευαγγελισμός Θεοτόκου</dc:title>
  <dc:creator>user</dc:creator>
  <cp:lastModifiedBy>user</cp:lastModifiedBy>
  <cp:revision>3</cp:revision>
  <dcterms:created xsi:type="dcterms:W3CDTF">2021-03-22T09:27:38Z</dcterms:created>
  <dcterms:modified xsi:type="dcterms:W3CDTF">2021-03-22T10:00:01Z</dcterms:modified>
</cp:coreProperties>
</file>