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63" r:id="rId6"/>
    <p:sldId id="267" r:id="rId7"/>
    <p:sldId id="264" r:id="rId8"/>
    <p:sldId id="266" r:id="rId9"/>
    <p:sldId id="265" r:id="rId10"/>
    <p:sldId id="268" r:id="rId11"/>
    <p:sldId id="269" r:id="rId12"/>
    <p:sldId id="276" r:id="rId13"/>
    <p:sldId id="257" r:id="rId14"/>
    <p:sldId id="275" r:id="rId15"/>
    <p:sldId id="270" r:id="rId16"/>
    <p:sldId id="258" r:id="rId17"/>
    <p:sldId id="274" r:id="rId18"/>
    <p:sldId id="259" r:id="rId19"/>
    <p:sldId id="272" r:id="rId20"/>
    <p:sldId id="271" r:id="rId21"/>
    <p:sldId id="27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95" d="100"/>
          <a:sy n="95" d="100"/>
        </p:scale>
        <p:origin x="-108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44C41-2D53-4CA9-A6FA-C291CAB6D97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56320-2916-4C60-BAAA-D37182DF5D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05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11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35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2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46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83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77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40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24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215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45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17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6BED-4189-4D52-B345-12E311FF09FE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6794B-9909-4553-9009-1DA5DF557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85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ζωή στην Τουρκοκρατία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290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5292080" cy="350082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90" y="3501009"/>
            <a:ext cx="4628633" cy="3381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6256" y="332656"/>
            <a:ext cx="391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		Σέρρες </a:t>
            </a:r>
          </a:p>
          <a:p>
            <a:r>
              <a:rPr lang="el-GR" dirty="0" smtClean="0"/>
              <a:t>Τα τελευταία χρόνια της τουρκοκρατίας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38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4"/>
            <a:ext cx="7149819" cy="46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7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02942"/>
            <a:ext cx="4707181" cy="33384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2921"/>
            <a:ext cx="5087266" cy="31306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" y="0"/>
            <a:ext cx="2377354" cy="396225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" y="3962258"/>
            <a:ext cx="4465620" cy="3024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548680"/>
            <a:ext cx="12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Μπεζεστένι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221088"/>
            <a:ext cx="69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Τζαμί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293096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Χαμάμ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76672"/>
            <a:ext cx="148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Καπνομάγαζο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522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5054431" cy="314096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94" y="-99392"/>
            <a:ext cx="495490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005064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Παιδομάζωμα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964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474146" cy="3924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445224"/>
            <a:ext cx="84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Χαρέμι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111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185672"/>
            <a:ext cx="7802880" cy="4486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949280"/>
            <a:ext cx="186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Αρραβωνιάσματα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21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28" y="2261956"/>
            <a:ext cx="5119072" cy="46091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3"/>
            <a:ext cx="4139952" cy="3017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836712"/>
            <a:ext cx="169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Χαράτσι- ποινές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682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" y="-24082"/>
            <a:ext cx="6010796" cy="338107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78" y="3429000"/>
            <a:ext cx="4942703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436510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Μάρτυρες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25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642937"/>
            <a:ext cx="83629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1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145" y="-23961"/>
            <a:ext cx="2571750" cy="3429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2841780" cy="378904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0600" y="-432006"/>
            <a:ext cx="3291830" cy="438910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5388" y="3075744"/>
            <a:ext cx="3219823" cy="4293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909" y="39523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Κρυφό σχολειό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207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768752" cy="4627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021288"/>
            <a:ext cx="151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Παζάρι Αθήνα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60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5976664" cy="448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5661248"/>
            <a:ext cx="392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Σχολαρχείο Σερρών- Εμμανουήλ Παππά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650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10"/>
            <a:ext cx="9144000" cy="6563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404664"/>
            <a:ext cx="384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Ά</a:t>
            </a:r>
            <a:r>
              <a:rPr lang="el-GR" dirty="0" smtClean="0"/>
              <a:t>γιος Κοσμάς Αιτωλός: Σχολειά κτίστε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175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168617" cy="3755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517232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Αγροτική ζωή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86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336704" cy="4643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949280"/>
            <a:ext cx="19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Εσωτερικό σπιτιού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690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357312"/>
            <a:ext cx="6667500" cy="4143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6237312"/>
            <a:ext cx="88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Γλέντια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934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30179"/>
            <a:ext cx="4039641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309320"/>
            <a:ext cx="17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Σουλτάν</a:t>
            </a:r>
            <a:r>
              <a:rPr lang="el-GR" dirty="0" smtClean="0"/>
              <a:t> </a:t>
            </a:r>
            <a:r>
              <a:rPr lang="el-GR" dirty="0" err="1" smtClean="0"/>
              <a:t>Μουράτ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000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3995"/>
            <a:ext cx="6518159" cy="39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1608"/>
            <a:ext cx="6984776" cy="432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5949280"/>
            <a:ext cx="231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Μπούρλιασμα</a:t>
            </a:r>
            <a:r>
              <a:rPr lang="el-GR" dirty="0" smtClean="0"/>
              <a:t> καπνού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559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9144000" cy="5500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6093296"/>
            <a:ext cx="155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Αγορά Σερρών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40684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39</Words>
  <Application>Microsoft Office PowerPoint</Application>
  <PresentationFormat>Προβολή στην οθόνη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Η ζωή στην Τουρκοκρατία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ζωή στην Τουρκοκρατία</dc:title>
  <dc:creator>user</dc:creator>
  <cp:lastModifiedBy>user</cp:lastModifiedBy>
  <cp:revision>8</cp:revision>
  <dcterms:created xsi:type="dcterms:W3CDTF">2021-03-16T21:10:54Z</dcterms:created>
  <dcterms:modified xsi:type="dcterms:W3CDTF">2021-03-18T14:26:40Z</dcterms:modified>
</cp:coreProperties>
</file>