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embeddedFontLs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Century Gothic" pitchFamily="34" charset="0"/>
      <p:regular r:id="rId18"/>
      <p:bold r:id="rId19"/>
      <p:italic r:id="rId20"/>
      <p:boldItalic r:id="rId21"/>
    </p:embeddedFont>
    <p:embeddedFont>
      <p:font typeface="Comic Sans MS" pitchFamily="66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iBlYxFpSaCtrvgQIOtQzHM2vY4F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370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customschemas.google.com/relationships/presentationmetadata" Target="meta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41429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000" i="0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697833" y="-821329"/>
            <a:ext cx="4516696" cy="9810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2"/>
          <p:cNvSpPr txBox="1">
            <a:spLocks noGrp="1"/>
          </p:cNvSpPr>
          <p:nvPr>
            <p:ph type="title"/>
          </p:nvPr>
        </p:nvSpPr>
        <p:spPr>
          <a:xfrm rot="5400000">
            <a:off x="6905522" y="2283404"/>
            <a:ext cx="5800298" cy="216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body" idx="1"/>
          </p:nvPr>
        </p:nvSpPr>
        <p:spPr>
          <a:xfrm rot="5400000">
            <a:off x="1881400" y="-579177"/>
            <a:ext cx="5800299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4" descr="Tag=AccentColor&#10;Flavor=Light&#10;Target=Fill"/>
          <p:cNvSpPr/>
          <p:nvPr/>
        </p:nvSpPr>
        <p:spPr>
          <a:xfrm flipH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24"/>
          <p:cNvSpPr txBox="1"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1" name="Google Shape;9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1051560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 descr="Tag=AccentColor&#10;Flavor=Light&#10;Target=Fill"/>
          <p:cNvSpPr/>
          <p:nvPr/>
        </p:nvSpPr>
        <p:spPr>
          <a:xfrm>
            <a:off x="7209816" y="0"/>
            <a:ext cx="4143984" cy="5747660"/>
          </a:xfrm>
          <a:custGeom>
            <a:avLst/>
            <a:gdLst/>
            <a:ahLst/>
            <a:cxnLst/>
            <a:rect l="l" t="t" r="r" b="b"/>
            <a:pathLst>
              <a:path w="3843750" h="5956080" extrusionOk="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entury Gothic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1"/>
          </p:nvPr>
        </p:nvSpPr>
        <p:spPr>
          <a:xfrm>
            <a:off x="838200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7"/>
          <p:cNvSpPr txBox="1">
            <a:spLocks noGrp="1"/>
          </p:cNvSpPr>
          <p:nvPr>
            <p:ph type="body" idx="2"/>
          </p:nvPr>
        </p:nvSpPr>
        <p:spPr>
          <a:xfrm>
            <a:off x="6419088" y="2011680"/>
            <a:ext cx="4937760" cy="4160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 descr="Tag=AccentColor&#10;Flavor=Light&#10;Target=Fill"/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 extrusionOk="0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118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8"/>
          <p:cNvSpPr txBox="1"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28"/>
          <p:cNvSpPr txBox="1">
            <a:spLocks noGrp="1"/>
          </p:cNvSpPr>
          <p:nvPr>
            <p:ph type="body" idx="2"/>
          </p:nvPr>
        </p:nvSpPr>
        <p:spPr>
          <a:xfrm>
            <a:off x="8397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3"/>
          </p:nvPr>
        </p:nvSpPr>
        <p:spPr>
          <a:xfrm>
            <a:off x="6419088" y="2011680"/>
            <a:ext cx="4937760" cy="95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4"/>
          </p:nvPr>
        </p:nvSpPr>
        <p:spPr>
          <a:xfrm>
            <a:off x="6419088" y="3127248"/>
            <a:ext cx="4937760" cy="3063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9" descr="Tag=AccentColor&#10;Flavor=Light&#10;Target=Fill"/>
          <p:cNvSpPr/>
          <p:nvPr/>
        </p:nvSpPr>
        <p:spPr>
          <a:xfrm flipH="1">
            <a:off x="1969639" y="181596"/>
            <a:ext cx="8252722" cy="6022258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 2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1" descr="Mask ID=&#10;Mask position=bottom, center&#10;Mask family= brushstroke, landscape, wide"/>
          <p:cNvSpPr/>
          <p:nvPr/>
        </p:nvSpPr>
        <p:spPr>
          <a:xfrm>
            <a:off x="1768100" y="-1"/>
            <a:ext cx="10423900" cy="5920155"/>
          </a:xfrm>
          <a:custGeom>
            <a:avLst/>
            <a:gdLst/>
            <a:ahLst/>
            <a:cxnLst/>
            <a:rect l="l" t="t" r="r" b="b"/>
            <a:pathLst>
              <a:path w="10423900" h="5491534" extrusionOk="0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3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dt" idx="10"/>
          </p:nvPr>
        </p:nvSpPr>
        <p:spPr>
          <a:xfrm rot="5400000">
            <a:off x="10506456" y="5074920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ftr" idx="11"/>
          </p:nvPr>
        </p:nvSpPr>
        <p:spPr>
          <a:xfrm rot="5400000">
            <a:off x="10451592" y="1408176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11558016" y="3136392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 descr="Tag=AccentColor&#10;Flavor=Light&#10;Target=Fill"/>
          <p:cNvSpPr/>
          <p:nvPr/>
        </p:nvSpPr>
        <p:spPr>
          <a:xfrm>
            <a:off x="4726728" y="0"/>
            <a:ext cx="7472381" cy="6858000"/>
          </a:xfrm>
          <a:custGeom>
            <a:avLst/>
            <a:gdLst/>
            <a:ahLst/>
            <a:cxnLst/>
            <a:rect l="l" t="t" r="r" b="b"/>
            <a:pathLst>
              <a:path w="7472381" h="6886575" extrusionOk="0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32"/>
          <p:cNvSpPr txBox="1"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body" idx="1"/>
          </p:nvPr>
        </p:nvSpPr>
        <p:spPr>
          <a:xfrm>
            <a:off x="7059168" y="640080"/>
            <a:ext cx="4489704" cy="5596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body" idx="2"/>
          </p:nvPr>
        </p:nvSpPr>
        <p:spPr>
          <a:xfrm>
            <a:off x="839788" y="3776472"/>
            <a:ext cx="3886200" cy="246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3" descr="Tag=AccentColor&#10;Flavor=Light&#10;Target=Fill"/>
          <p:cNvSpPr/>
          <p:nvPr/>
        </p:nvSpPr>
        <p:spPr>
          <a:xfrm>
            <a:off x="684965" y="1332237"/>
            <a:ext cx="5263732" cy="3841102"/>
          </a:xfrm>
          <a:custGeom>
            <a:avLst/>
            <a:gdLst/>
            <a:ahLst/>
            <a:cxnLst/>
            <a:rect l="l" t="t" r="r" b="b"/>
            <a:pathLst>
              <a:path w="6886274" h="5025119" extrusionOk="0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33"/>
          <p:cNvSpPr txBox="1"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3"/>
          <p:cNvSpPr>
            <a:spLocks noGrp="1"/>
          </p:cNvSpPr>
          <p:nvPr>
            <p:ph type="pic" idx="2"/>
          </p:nvPr>
        </p:nvSpPr>
        <p:spPr>
          <a:xfrm>
            <a:off x="6711696" y="640079"/>
            <a:ext cx="4837176" cy="5568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3" name="Google Shape;153;p33"/>
          <p:cNvSpPr txBox="1">
            <a:spLocks noGrp="1"/>
          </p:cNvSpPr>
          <p:nvPr>
            <p:ph type="body" idx="1"/>
          </p:nvPr>
        </p:nvSpPr>
        <p:spPr>
          <a:xfrm>
            <a:off x="1655064" y="4087368"/>
            <a:ext cx="3319272" cy="649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cap="none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4"/>
          <p:cNvSpPr txBox="1"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Arial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1050878" y="1825624"/>
            <a:ext cx="4473622" cy="446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/>
            </a:lvl2pPr>
            <a:lvl3pPr marL="1371600" lvl="2" indent="-30988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/>
            </a:lvl4pPr>
            <a:lvl5pPr marL="2286000" lvl="4" indent="-29972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body" idx="2"/>
          </p:nvPr>
        </p:nvSpPr>
        <p:spPr>
          <a:xfrm>
            <a:off x="5844540" y="1825624"/>
            <a:ext cx="5016943" cy="4460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2pPr>
            <a:lvl3pPr marL="1371600" lvl="2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4pPr>
            <a:lvl5pPr marL="2286000" lvl="4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000" b="1" i="0" cap="none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1071562" y="2717801"/>
            <a:ext cx="4452938" cy="355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/>
            </a:lvl2pPr>
            <a:lvl3pPr marL="1371600" lvl="2" indent="-30988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/>
            </a:lvl4pPr>
            <a:lvl5pPr marL="2286000" lvl="4" indent="-29972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5844540" y="1835219"/>
            <a:ext cx="501694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2000" b="1" i="0" cap="none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5844540" y="2717800"/>
            <a:ext cx="5016943" cy="3559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/>
            </a:lvl2pPr>
            <a:lvl3pPr marL="1371600" lvl="2" indent="-30988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Char char="•"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/>
            </a:lvl4pPr>
            <a:lvl5pPr marL="2286000" lvl="4" indent="-29972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 txBox="1"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1"/>
          </p:nvPr>
        </p:nvSpPr>
        <p:spPr>
          <a:xfrm>
            <a:off x="5481637" y="457200"/>
            <a:ext cx="5562601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708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240"/>
              <a:buChar char="•"/>
              <a:defRPr sz="28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/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2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40"/>
              <a:buChar char="•"/>
              <a:defRPr sz="18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body" idx="2"/>
          </p:nvPr>
        </p:nvSpPr>
        <p:spPr>
          <a:xfrm>
            <a:off x="1063633" y="2374708"/>
            <a:ext cx="4170355" cy="4026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>
            <a:spLocks noGrp="1"/>
          </p:cNvSpPr>
          <p:nvPr>
            <p:ph type="pic" idx="2"/>
          </p:nvPr>
        </p:nvSpPr>
        <p:spPr>
          <a:xfrm>
            <a:off x="5257752" y="457200"/>
            <a:ext cx="6110288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56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92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1"/>
          </p:nvPr>
        </p:nvSpPr>
        <p:spPr>
          <a:xfrm>
            <a:off x="1062038" y="2386013"/>
            <a:ext cx="3913241" cy="401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28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000"/>
              <a:buFont typeface="Arial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1" descr="A person in a dark room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905744" y="0"/>
            <a:ext cx="12862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1"/>
          <p:cNvSpPr txBox="1"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28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12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dt" idx="10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ftr" idx="11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entury Gothic"/>
              <a:buNone/>
              <a:defRPr sz="4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5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4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5744" y="0"/>
            <a:ext cx="128625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1"/>
          <p:cNvPicPr preferRelativeResize="0"/>
          <p:nvPr/>
        </p:nvPicPr>
        <p:blipFill rotWithShape="1">
          <a:blip r:embed="rId4">
            <a:alphaModFix/>
          </a:blip>
          <a:srcRect b="15730"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"/>
          <p:cNvSpPr/>
          <p:nvPr/>
        </p:nvSpPr>
        <p:spPr>
          <a:xfrm>
            <a:off x="723899" y="609600"/>
            <a:ext cx="5372101" cy="5513767"/>
          </a:xfrm>
          <a:custGeom>
            <a:avLst/>
            <a:gdLst/>
            <a:ahLst/>
            <a:cxnLst/>
            <a:rect l="l" t="t" r="r" b="b"/>
            <a:pathLst>
              <a:path w="5372101" h="5513767" extrusionOk="0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25400" dist="12700" dir="3000000" algn="tl" rotWithShape="0">
              <a:srgbClr val="000000">
                <a:alpha val="2666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"/>
          <p:cNvSpPr txBox="1"/>
          <p:nvPr/>
        </p:nvSpPr>
        <p:spPr>
          <a:xfrm>
            <a:off x="954159" y="1326531"/>
            <a:ext cx="4911578" cy="1475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ΟΙ   ΉΡΩΕΣ ΤΟΥ 1821</a:t>
            </a:r>
            <a:endParaRPr/>
          </a:p>
        </p:txBody>
      </p:sp>
      <p:sp>
        <p:nvSpPr>
          <p:cNvPr id="178" name="Google Shape;178;p1"/>
          <p:cNvSpPr/>
          <p:nvPr/>
        </p:nvSpPr>
        <p:spPr>
          <a:xfrm>
            <a:off x="2564666" y="399531"/>
            <a:ext cx="1707751" cy="428984"/>
          </a:xfrm>
          <a:custGeom>
            <a:avLst/>
            <a:gdLst/>
            <a:ahLst/>
            <a:cxnLst/>
            <a:rect l="l" t="t" r="r" b="b"/>
            <a:pathLst>
              <a:path w="2201784" h="594531" extrusionOk="0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"/>
          <p:cNvSpPr txBox="1"/>
          <p:nvPr/>
        </p:nvSpPr>
        <p:spPr>
          <a:xfrm>
            <a:off x="1415580" y="4199861"/>
            <a:ext cx="3988737" cy="1586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2ο   Νηπιαγωγείο Νιγρίτας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2ο   Ψηφιακό Τμήμα ΣΥΕΞΑΕ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 Νηπιαγωγός : Ελένη Τσελεπή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920" y="1307805"/>
            <a:ext cx="11437423" cy="3372335"/>
          </a:xfrm>
          <a:prstGeom prst="rect">
            <a:avLst/>
          </a:prstGeom>
          <a:solidFill>
            <a:srgbClr val="F8E4F5"/>
          </a:solidFill>
          <a:ln>
            <a:noFill/>
          </a:ln>
        </p:spPr>
      </p:pic>
      <p:pic>
        <p:nvPicPr>
          <p:cNvPr id="265" name="Google Shape;26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735" y="6456672"/>
            <a:ext cx="12208734" cy="40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" y="0"/>
            <a:ext cx="12208734" cy="401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-3235117" y="3235115"/>
            <a:ext cx="6690151" cy="2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8736965" y="3319040"/>
            <a:ext cx="6690151" cy="21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" descr="Εικόνα που περιέχει κείμενο&#10;&#10;Περιγραφή που δημιουργήθηκε αυτόματα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3538" y="4567695"/>
            <a:ext cx="2882900" cy="192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/>
          <p:nvPr/>
        </p:nvSpPr>
        <p:spPr>
          <a:xfrm>
            <a:off x="0" y="-2299"/>
            <a:ext cx="8211885" cy="6860299"/>
          </a:xfrm>
          <a:custGeom>
            <a:avLst/>
            <a:gdLst/>
            <a:ahLst/>
            <a:cxnLst/>
            <a:rect l="l" t="t" r="r" b="b"/>
            <a:pathLst>
              <a:path w="8211885" h="6860299" extrusionOk="0">
                <a:moveTo>
                  <a:pt x="8211885" y="0"/>
                </a:moveTo>
                <a:cubicBezTo>
                  <a:pt x="8211789" y="284"/>
                  <a:pt x="8211692" y="567"/>
                  <a:pt x="8211596" y="851"/>
                </a:cubicBezTo>
                <a:cubicBezTo>
                  <a:pt x="8201751" y="34788"/>
                  <a:pt x="8191857" y="81397"/>
                  <a:pt x="8181846" y="156974"/>
                </a:cubicBezTo>
                <a:cubicBezTo>
                  <a:pt x="8179564" y="165406"/>
                  <a:pt x="8191601" y="257843"/>
                  <a:pt x="8191558" y="265418"/>
                </a:cubicBezTo>
                <a:lnTo>
                  <a:pt x="8201020" y="362354"/>
                </a:lnTo>
                <a:lnTo>
                  <a:pt x="8205472" y="367306"/>
                </a:lnTo>
                <a:cubicBezTo>
                  <a:pt x="8205127" y="371703"/>
                  <a:pt x="8204781" y="376099"/>
                  <a:pt x="8204436" y="380496"/>
                </a:cubicBezTo>
                <a:cubicBezTo>
                  <a:pt x="8204875" y="386664"/>
                  <a:pt x="8189227" y="430376"/>
                  <a:pt x="8186907" y="441422"/>
                </a:cubicBezTo>
                <a:cubicBezTo>
                  <a:pt x="8164687" y="437687"/>
                  <a:pt x="8197943" y="503996"/>
                  <a:pt x="8179917" y="489184"/>
                </a:cubicBezTo>
                <a:cubicBezTo>
                  <a:pt x="8178699" y="525929"/>
                  <a:pt x="8199795" y="525051"/>
                  <a:pt x="8189255" y="564968"/>
                </a:cubicBezTo>
                <a:cubicBezTo>
                  <a:pt x="8184868" y="612267"/>
                  <a:pt x="8154822" y="563835"/>
                  <a:pt x="8141238" y="636191"/>
                </a:cubicBezTo>
                <a:cubicBezTo>
                  <a:pt x="8133988" y="675332"/>
                  <a:pt x="8110469" y="761570"/>
                  <a:pt x="8077803" y="832442"/>
                </a:cubicBezTo>
                <a:cubicBezTo>
                  <a:pt x="8036455" y="914748"/>
                  <a:pt x="8039177" y="1065674"/>
                  <a:pt x="7997900" y="1149625"/>
                </a:cubicBezTo>
                <a:cubicBezTo>
                  <a:pt x="7986263" y="1244792"/>
                  <a:pt x="8020237" y="1222456"/>
                  <a:pt x="8008600" y="1317623"/>
                </a:cubicBezTo>
                <a:cubicBezTo>
                  <a:pt x="8018151" y="1382054"/>
                  <a:pt x="7944704" y="1490607"/>
                  <a:pt x="8004563" y="1574010"/>
                </a:cubicBezTo>
                <a:lnTo>
                  <a:pt x="8036766" y="1662981"/>
                </a:lnTo>
                <a:lnTo>
                  <a:pt x="8047993" y="1710525"/>
                </a:lnTo>
                <a:cubicBezTo>
                  <a:pt x="8047615" y="1714447"/>
                  <a:pt x="8047672" y="1716978"/>
                  <a:pt x="8048050" y="1718647"/>
                </a:cubicBezTo>
                <a:lnTo>
                  <a:pt x="8069460" y="1745302"/>
                </a:lnTo>
                <a:lnTo>
                  <a:pt x="8085016" y="1816619"/>
                </a:lnTo>
                <a:cubicBezTo>
                  <a:pt x="8088870" y="1837895"/>
                  <a:pt x="8106025" y="1874981"/>
                  <a:pt x="8108493" y="1904767"/>
                </a:cubicBezTo>
                <a:lnTo>
                  <a:pt x="8099822" y="1963531"/>
                </a:lnTo>
                <a:lnTo>
                  <a:pt x="8098437" y="1975905"/>
                </a:lnTo>
                <a:lnTo>
                  <a:pt x="8095725" y="1979960"/>
                </a:lnTo>
                <a:cubicBezTo>
                  <a:pt x="8094083" y="1984029"/>
                  <a:pt x="8093392" y="1989461"/>
                  <a:pt x="8094856" y="1997938"/>
                </a:cubicBezTo>
                <a:lnTo>
                  <a:pt x="8095631" y="1999791"/>
                </a:lnTo>
                <a:cubicBezTo>
                  <a:pt x="8097327" y="2005115"/>
                  <a:pt x="8104421" y="2036002"/>
                  <a:pt x="8105029" y="2056385"/>
                </a:cubicBezTo>
                <a:cubicBezTo>
                  <a:pt x="8105637" y="2076768"/>
                  <a:pt x="8101895" y="2089554"/>
                  <a:pt x="8099281" y="2122088"/>
                </a:cubicBezTo>
                <a:cubicBezTo>
                  <a:pt x="8098234" y="2152017"/>
                  <a:pt x="8090320" y="2168272"/>
                  <a:pt x="8089346" y="2225084"/>
                </a:cubicBezTo>
                <a:cubicBezTo>
                  <a:pt x="8109695" y="2339939"/>
                  <a:pt x="8071668" y="2454635"/>
                  <a:pt x="8072783" y="2525472"/>
                </a:cubicBezTo>
                <a:cubicBezTo>
                  <a:pt x="8072913" y="2528657"/>
                  <a:pt x="8095904" y="2601199"/>
                  <a:pt x="8096033" y="2604383"/>
                </a:cubicBezTo>
                <a:lnTo>
                  <a:pt x="8105239" y="2717126"/>
                </a:lnTo>
                <a:cubicBezTo>
                  <a:pt x="8104560" y="2778206"/>
                  <a:pt x="8103882" y="2839286"/>
                  <a:pt x="8103203" y="2900366"/>
                </a:cubicBezTo>
                <a:lnTo>
                  <a:pt x="8089529" y="3056272"/>
                </a:lnTo>
                <a:cubicBezTo>
                  <a:pt x="8084606" y="3065336"/>
                  <a:pt x="8100089" y="3130211"/>
                  <a:pt x="8103244" y="3143726"/>
                </a:cubicBezTo>
                <a:lnTo>
                  <a:pt x="8107301" y="3162205"/>
                </a:lnTo>
                <a:cubicBezTo>
                  <a:pt x="8106892" y="3177867"/>
                  <a:pt x="8106484" y="3193528"/>
                  <a:pt x="8106075" y="3209190"/>
                </a:cubicBezTo>
                <a:lnTo>
                  <a:pt x="8105634" y="3214878"/>
                </a:lnTo>
                <a:lnTo>
                  <a:pt x="8100266" y="3227050"/>
                </a:lnTo>
                <a:cubicBezTo>
                  <a:pt x="8098662" y="3234803"/>
                  <a:pt x="8096095" y="3254882"/>
                  <a:pt x="8096008" y="3261397"/>
                </a:cubicBezTo>
                <a:cubicBezTo>
                  <a:pt x="8097385" y="3262622"/>
                  <a:pt x="8098646" y="3264219"/>
                  <a:pt x="8099751" y="3266139"/>
                </a:cubicBezTo>
                <a:lnTo>
                  <a:pt x="8103159" y="3281281"/>
                </a:lnTo>
                <a:lnTo>
                  <a:pt x="8094048" y="3319832"/>
                </a:lnTo>
                <a:cubicBezTo>
                  <a:pt x="8094189" y="3322286"/>
                  <a:pt x="8094331" y="3324739"/>
                  <a:pt x="8094473" y="3327193"/>
                </a:cubicBezTo>
                <a:lnTo>
                  <a:pt x="8080558" y="3392183"/>
                </a:lnTo>
                <a:lnTo>
                  <a:pt x="8076254" y="3438283"/>
                </a:lnTo>
                <a:lnTo>
                  <a:pt x="8070934" y="3450980"/>
                </a:lnTo>
                <a:cubicBezTo>
                  <a:pt x="8064483" y="3480458"/>
                  <a:pt x="8068533" y="3517045"/>
                  <a:pt x="8055852" y="3535084"/>
                </a:cubicBezTo>
                <a:cubicBezTo>
                  <a:pt x="8053166" y="3543299"/>
                  <a:pt x="8051877" y="3551140"/>
                  <a:pt x="8051462" y="3558707"/>
                </a:cubicBezTo>
                <a:cubicBezTo>
                  <a:pt x="8051736" y="3565671"/>
                  <a:pt x="8052009" y="3572633"/>
                  <a:pt x="8052284" y="3579597"/>
                </a:cubicBezTo>
                <a:lnTo>
                  <a:pt x="8054800" y="3598037"/>
                </a:lnTo>
                <a:cubicBezTo>
                  <a:pt x="8054971" y="3599239"/>
                  <a:pt x="8055143" y="3600442"/>
                  <a:pt x="8055314" y="3601644"/>
                </a:cubicBezTo>
                <a:cubicBezTo>
                  <a:pt x="8052465" y="3612469"/>
                  <a:pt x="8044560" y="3640169"/>
                  <a:pt x="8037699" y="3662989"/>
                </a:cubicBezTo>
                <a:cubicBezTo>
                  <a:pt x="8034688" y="3699599"/>
                  <a:pt x="8000027" y="3697188"/>
                  <a:pt x="8014146" y="3738563"/>
                </a:cubicBezTo>
                <a:cubicBezTo>
                  <a:pt x="8002382" y="3794950"/>
                  <a:pt x="7996914" y="3759136"/>
                  <a:pt x="7983020" y="3826379"/>
                </a:cubicBezTo>
                <a:cubicBezTo>
                  <a:pt x="7973886" y="3864824"/>
                  <a:pt x="7977854" y="3983519"/>
                  <a:pt x="7930780" y="4142023"/>
                </a:cubicBezTo>
                <a:cubicBezTo>
                  <a:pt x="7907499" y="4210071"/>
                  <a:pt x="7879975" y="4328829"/>
                  <a:pt x="7869837" y="4367189"/>
                </a:cubicBezTo>
                <a:cubicBezTo>
                  <a:pt x="7869876" y="4368853"/>
                  <a:pt x="7869913" y="4370519"/>
                  <a:pt x="7869951" y="4372183"/>
                </a:cubicBezTo>
                <a:lnTo>
                  <a:pt x="7858922" y="4405551"/>
                </a:lnTo>
                <a:lnTo>
                  <a:pt x="7859642" y="4406516"/>
                </a:lnTo>
                <a:cubicBezTo>
                  <a:pt x="7861006" y="4409438"/>
                  <a:pt x="7861538" y="4413031"/>
                  <a:pt x="7860345" y="4418124"/>
                </a:cubicBezTo>
                <a:cubicBezTo>
                  <a:pt x="7874962" y="4417697"/>
                  <a:pt x="7864508" y="4424106"/>
                  <a:pt x="7859698" y="4439161"/>
                </a:cubicBezTo>
                <a:cubicBezTo>
                  <a:pt x="7881328" y="4441857"/>
                  <a:pt x="7859944" y="4480160"/>
                  <a:pt x="7869007" y="4493907"/>
                </a:cubicBezTo>
                <a:cubicBezTo>
                  <a:pt x="7864986" y="4504906"/>
                  <a:pt x="7861130" y="4516589"/>
                  <a:pt x="7857602" y="4528752"/>
                </a:cubicBezTo>
                <a:lnTo>
                  <a:pt x="7855778" y="4536054"/>
                </a:lnTo>
                <a:lnTo>
                  <a:pt x="7855937" y="4536322"/>
                </a:lnTo>
                <a:cubicBezTo>
                  <a:pt x="7855955" y="4538166"/>
                  <a:pt x="7855512" y="4540662"/>
                  <a:pt x="7854400" y="4544264"/>
                </a:cubicBezTo>
                <a:lnTo>
                  <a:pt x="7852454" y="4549370"/>
                </a:lnTo>
                <a:lnTo>
                  <a:pt x="7848916" y="4563541"/>
                </a:lnTo>
                <a:cubicBezTo>
                  <a:pt x="7848941" y="4565434"/>
                  <a:pt x="7848964" y="4567326"/>
                  <a:pt x="7848990" y="4569217"/>
                </a:cubicBezTo>
                <a:lnTo>
                  <a:pt x="7850882" y="4572626"/>
                </a:lnTo>
                <a:lnTo>
                  <a:pt x="7850296" y="4573757"/>
                </a:lnTo>
                <a:cubicBezTo>
                  <a:pt x="7843783" y="4580822"/>
                  <a:pt x="7837179" y="4579645"/>
                  <a:pt x="7850260" y="4604300"/>
                </a:cubicBezTo>
                <a:cubicBezTo>
                  <a:pt x="7838064" y="4622483"/>
                  <a:pt x="7846836" y="4634225"/>
                  <a:pt x="7842743" y="4668333"/>
                </a:cubicBezTo>
                <a:cubicBezTo>
                  <a:pt x="7833307" y="4676936"/>
                  <a:pt x="7833000" y="4689179"/>
                  <a:pt x="7835444" y="4703153"/>
                </a:cubicBezTo>
                <a:cubicBezTo>
                  <a:pt x="7825153" y="4731735"/>
                  <a:pt x="7825336" y="4764802"/>
                  <a:pt x="7818725" y="4800556"/>
                </a:cubicBezTo>
                <a:cubicBezTo>
                  <a:pt x="7801616" y="4831932"/>
                  <a:pt x="7800960" y="4829894"/>
                  <a:pt x="7793831" y="4868058"/>
                </a:cubicBezTo>
                <a:cubicBezTo>
                  <a:pt x="7772121" y="4889744"/>
                  <a:pt x="7769213" y="4940283"/>
                  <a:pt x="7770177" y="4963220"/>
                </a:cubicBezTo>
                <a:cubicBezTo>
                  <a:pt x="7740790" y="5054600"/>
                  <a:pt x="7744865" y="5068453"/>
                  <a:pt x="7726909" y="5136972"/>
                </a:cubicBezTo>
                <a:cubicBezTo>
                  <a:pt x="7712976" y="5157780"/>
                  <a:pt x="7699485" y="5169050"/>
                  <a:pt x="7684109" y="5182858"/>
                </a:cubicBezTo>
                <a:lnTo>
                  <a:pt x="7664784" y="5201683"/>
                </a:lnTo>
                <a:lnTo>
                  <a:pt x="7666664" y="5211216"/>
                </a:lnTo>
                <a:cubicBezTo>
                  <a:pt x="7666951" y="5221115"/>
                  <a:pt x="7665267" y="5231547"/>
                  <a:pt x="7660429" y="5242751"/>
                </a:cubicBezTo>
                <a:cubicBezTo>
                  <a:pt x="7625431" y="5277399"/>
                  <a:pt x="7664329" y="5348744"/>
                  <a:pt x="7618523" y="5391082"/>
                </a:cubicBezTo>
                <a:cubicBezTo>
                  <a:pt x="7605553" y="5407722"/>
                  <a:pt x="7589117" y="5465754"/>
                  <a:pt x="7600452" y="5480699"/>
                </a:cubicBezTo>
                <a:cubicBezTo>
                  <a:pt x="7600003" y="5493617"/>
                  <a:pt x="7590600" y="5506249"/>
                  <a:pt x="7604585" y="5516111"/>
                </a:cubicBezTo>
                <a:cubicBezTo>
                  <a:pt x="7620665" y="5530475"/>
                  <a:pt x="7578934" y="5564531"/>
                  <a:pt x="7602962" y="5564641"/>
                </a:cubicBezTo>
                <a:cubicBezTo>
                  <a:pt x="7574054" y="5589023"/>
                  <a:pt x="7606397" y="5623581"/>
                  <a:pt x="7608610" y="5651349"/>
                </a:cubicBezTo>
                <a:cubicBezTo>
                  <a:pt x="7581765" y="5669435"/>
                  <a:pt x="7596983" y="5699262"/>
                  <a:pt x="7585494" y="5755401"/>
                </a:cubicBezTo>
                <a:cubicBezTo>
                  <a:pt x="7554849" y="5774980"/>
                  <a:pt x="7593975" y="5803893"/>
                  <a:pt x="7549189" y="5843663"/>
                </a:cubicBezTo>
                <a:cubicBezTo>
                  <a:pt x="7551851" y="5846032"/>
                  <a:pt x="7548230" y="5882192"/>
                  <a:pt x="7534813" y="5920856"/>
                </a:cubicBezTo>
                <a:cubicBezTo>
                  <a:pt x="7521396" y="5959520"/>
                  <a:pt x="7488347" y="6017121"/>
                  <a:pt x="7468688" y="6075648"/>
                </a:cubicBezTo>
                <a:cubicBezTo>
                  <a:pt x="7445654" y="6144232"/>
                  <a:pt x="7456655" y="6153792"/>
                  <a:pt x="7438059" y="6203106"/>
                </a:cubicBezTo>
                <a:cubicBezTo>
                  <a:pt x="7453730" y="6215108"/>
                  <a:pt x="7430017" y="6232416"/>
                  <a:pt x="7416791" y="6249698"/>
                </a:cubicBezTo>
                <a:cubicBezTo>
                  <a:pt x="7406943" y="6283221"/>
                  <a:pt x="7452861" y="6287238"/>
                  <a:pt x="7417172" y="6317339"/>
                </a:cubicBezTo>
                <a:cubicBezTo>
                  <a:pt x="7419595" y="6346761"/>
                  <a:pt x="7434143" y="6406563"/>
                  <a:pt x="7431330" y="6426223"/>
                </a:cubicBezTo>
                <a:cubicBezTo>
                  <a:pt x="7429740" y="6451498"/>
                  <a:pt x="7419231" y="6431771"/>
                  <a:pt x="7410706" y="6458765"/>
                </a:cubicBezTo>
                <a:cubicBezTo>
                  <a:pt x="7404761" y="6492133"/>
                  <a:pt x="7381536" y="6474355"/>
                  <a:pt x="7400541" y="6495790"/>
                </a:cubicBezTo>
                <a:cubicBezTo>
                  <a:pt x="7378425" y="6528407"/>
                  <a:pt x="7402410" y="6538810"/>
                  <a:pt x="7404102" y="6587962"/>
                </a:cubicBezTo>
                <a:cubicBezTo>
                  <a:pt x="7385213" y="6605747"/>
                  <a:pt x="7388492" y="6622646"/>
                  <a:pt x="7398655" y="6640146"/>
                </a:cubicBezTo>
                <a:cubicBezTo>
                  <a:pt x="7384303" y="6685734"/>
                  <a:pt x="7395481" y="6730734"/>
                  <a:pt x="7391923" y="6783746"/>
                </a:cubicBezTo>
                <a:cubicBezTo>
                  <a:pt x="7402961" y="6806347"/>
                  <a:pt x="7410255" y="6829005"/>
                  <a:pt x="7415077" y="6850871"/>
                </a:cubicBezTo>
                <a:lnTo>
                  <a:pt x="7416334" y="6860299"/>
                </a:lnTo>
                <a:lnTo>
                  <a:pt x="0" y="6860297"/>
                </a:lnTo>
                <a:lnTo>
                  <a:pt x="0" y="2298"/>
                </a:lnTo>
                <a:lnTo>
                  <a:pt x="8211885" y="0"/>
                </a:lnTo>
                <a:close/>
              </a:path>
            </a:pathLst>
          </a:cu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 txBox="1"/>
          <p:nvPr/>
        </p:nvSpPr>
        <p:spPr>
          <a:xfrm>
            <a:off x="2612207" y="241481"/>
            <a:ext cx="6617739" cy="1216024"/>
          </a:xfrm>
          <a:prstGeom prst="rect">
            <a:avLst/>
          </a:prstGeom>
          <a:solidFill>
            <a:srgbClr val="CCFFFF"/>
          </a:solidFill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800" b="1" i="0" u="none" strike="noStrike" cap="none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ΤΙ ΣΗΜΑΙΝΕΙ ΉΡΩΑΣ;</a:t>
            </a:r>
            <a:endParaRPr/>
          </a:p>
        </p:txBody>
      </p:sp>
      <p:sp>
        <p:nvSpPr>
          <p:cNvPr id="187" name="Google Shape;187;p2"/>
          <p:cNvSpPr txBox="1"/>
          <p:nvPr/>
        </p:nvSpPr>
        <p:spPr>
          <a:xfrm>
            <a:off x="232802" y="1625441"/>
            <a:ext cx="6478630" cy="3026048"/>
          </a:xfrm>
          <a:prstGeom prst="rect">
            <a:avLst/>
          </a:prstGeom>
          <a:solidFill>
            <a:srgbClr val="CCFFCC"/>
          </a:solidFill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4A7658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4A7658"/>
                </a:solidFill>
                <a:latin typeface="Comic Sans MS"/>
                <a:ea typeface="Comic Sans MS"/>
                <a:cs typeface="Comic Sans MS"/>
                <a:sym typeface="Comic Sans MS"/>
              </a:rPr>
              <a:t>Ήρωας είναι αυτός που κρύβει μέσα του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4A7658"/>
                </a:solidFill>
                <a:latin typeface="Comic Sans MS"/>
                <a:ea typeface="Comic Sans MS"/>
                <a:cs typeface="Comic Sans MS"/>
                <a:sym typeface="Comic Sans MS"/>
              </a:rPr>
              <a:t>δύναμη, τόλμη και αγάπη για την πατρίδα,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4A7658"/>
                </a:solidFill>
                <a:latin typeface="Comic Sans MS"/>
                <a:ea typeface="Comic Sans MS"/>
                <a:cs typeface="Comic Sans MS"/>
                <a:sym typeface="Comic Sans MS"/>
              </a:rPr>
              <a:t>τους ανθρώπους, τα ζώα, τη φύση, το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4A7658"/>
                </a:solidFill>
                <a:latin typeface="Comic Sans MS"/>
                <a:ea typeface="Comic Sans MS"/>
                <a:cs typeface="Comic Sans MS"/>
                <a:sym typeface="Comic Sans MS"/>
              </a:rPr>
              <a:t>περιβάλλον και προσπαθεί με πείσμα να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4A7658"/>
                </a:solidFill>
                <a:latin typeface="Comic Sans MS"/>
                <a:ea typeface="Comic Sans MS"/>
                <a:cs typeface="Comic Sans MS"/>
                <a:sym typeface="Comic Sans MS"/>
              </a:rPr>
              <a:t>κάνει τον κόσμο καλύτερο !</a:t>
            </a:r>
            <a:endParaRPr/>
          </a:p>
        </p:txBody>
      </p:sp>
      <p:sp>
        <p:nvSpPr>
          <p:cNvPr id="188" name="Google Shape;188;p2"/>
          <p:cNvSpPr txBox="1"/>
          <p:nvPr/>
        </p:nvSpPr>
        <p:spPr>
          <a:xfrm>
            <a:off x="2962054" y="4892970"/>
            <a:ext cx="6267892" cy="1723549"/>
          </a:xfrm>
          <a:prstGeom prst="rect">
            <a:avLst/>
          </a:prstGeom>
          <a:solidFill>
            <a:srgbClr val="FFFFCC"/>
          </a:solidFill>
          <a:ln w="28575" cap="flat" cmpd="sng">
            <a:solidFill>
              <a:srgbClr val="66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Ήρωες είναι όλοι αυτοί οι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γενναίοι άντρες που θα δούμε και άλλοι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πολλοί ακόμη</a:t>
            </a:r>
            <a:r>
              <a:rPr lang="en-US" sz="2400" b="1" i="0" u="none" strike="noStrike" cap="none">
                <a:solidFill>
                  <a:srgbClr val="660033"/>
                </a:solidFill>
                <a:latin typeface="Arial"/>
                <a:ea typeface="Arial"/>
                <a:cs typeface="Arial"/>
                <a:sym typeface="Arial"/>
              </a:rPr>
              <a:t>….</a:t>
            </a:r>
            <a:r>
              <a:rPr lang="en-US" sz="2400" b="1" i="0" u="none" strike="noStrike" cap="none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Υπήρξαν και γενναίες γυναίκες που έγιναν κι αυτές ηρωίδες……. </a:t>
            </a:r>
            <a:endParaRPr/>
          </a:p>
        </p:txBody>
      </p:sp>
      <p:sp>
        <p:nvSpPr>
          <p:cNvPr id="189" name="Google Shape;189;p2"/>
          <p:cNvSpPr txBox="1"/>
          <p:nvPr/>
        </p:nvSpPr>
        <p:spPr>
          <a:xfrm>
            <a:off x="6944234" y="2383134"/>
            <a:ext cx="5143728" cy="1800493"/>
          </a:xfrm>
          <a:prstGeom prst="rect">
            <a:avLst/>
          </a:prstGeom>
          <a:solidFill>
            <a:srgbClr val="FFCCCC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Ήρωες είναι όσοι πολέμησαν γενναία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το 1821 για να είναι η Ελλάδα μας μια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χώρα ελεύθερη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και αγαπούσαν την πατρίδα.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3"/>
          <p:cNvPicPr preferRelativeResize="0"/>
          <p:nvPr/>
        </p:nvPicPr>
        <p:blipFill rotWithShape="1">
          <a:blip r:embed="rId3">
            <a:alphaModFix/>
          </a:blip>
          <a:srcRect l="2983" r="9452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"/>
          <p:cNvPicPr preferRelativeResize="0"/>
          <p:nvPr/>
        </p:nvPicPr>
        <p:blipFill rotWithShape="1">
          <a:blip r:embed="rId4">
            <a:alphaModFix/>
          </a:blip>
          <a:srcRect l="7087" r="5650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"/>
          <p:cNvPicPr preferRelativeResize="0"/>
          <p:nvPr/>
        </p:nvPicPr>
        <p:blipFill rotWithShape="1">
          <a:blip r:embed="rId5">
            <a:alphaModFix/>
          </a:blip>
          <a:srcRect l="14057" r="808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3">
            <a:alphaModFix/>
          </a:blip>
          <a:srcRect r="11438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4">
            <a:alphaModFix/>
          </a:blip>
          <a:srcRect l="6634" r="544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 descr="Εικόνα που περιέχει κείμενο, ρούχα&#10;&#10;Περιγραφή που δημιουργήθηκε αυτόματα"/>
          <p:cNvPicPr preferRelativeResize="0"/>
          <p:nvPr/>
        </p:nvPicPr>
        <p:blipFill rotWithShape="1">
          <a:blip r:embed="rId5">
            <a:alphaModFix/>
          </a:blip>
          <a:srcRect r="13603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" name="Google Shape;211;p5" descr="Εικόνα που περιέχει κείμενο&#10;&#10;Περιγραφή που δημιουργήθηκε αυτόματα"/>
          <p:cNvPicPr preferRelativeResize="0"/>
          <p:nvPr/>
        </p:nvPicPr>
        <p:blipFill rotWithShape="1">
          <a:blip r:embed="rId3">
            <a:alphaModFix/>
          </a:blip>
          <a:srcRect l="13094" r="-3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"/>
          <p:cNvPicPr preferRelativeResize="0"/>
          <p:nvPr/>
        </p:nvPicPr>
        <p:blipFill rotWithShape="1">
          <a:blip r:embed="rId4">
            <a:alphaModFix/>
          </a:blip>
          <a:srcRect l="2476" r="9608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"/>
          <p:cNvPicPr preferRelativeResize="0"/>
          <p:nvPr/>
        </p:nvPicPr>
        <p:blipFill rotWithShape="1">
          <a:blip r:embed="rId5">
            <a:alphaModFix/>
          </a:blip>
          <a:srcRect r="11641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/>
          </a:blip>
          <a:srcRect l="2629" r="10461" b="-3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4">
            <a:alphaModFix/>
          </a:blip>
          <a:srcRect l="10683" r="1727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5">
            <a:alphaModFix/>
          </a:blip>
          <a:srcRect l="12359" r="1246" b="-3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7"/>
          <p:cNvPicPr preferRelativeResize="0"/>
          <p:nvPr/>
        </p:nvPicPr>
        <p:blipFill rotWithShape="1">
          <a:blip r:embed="rId3">
            <a:alphaModFix/>
          </a:blip>
          <a:srcRect l="2983" r="9452" b="-3"/>
          <a:stretch/>
        </p:blipFill>
        <p:spPr>
          <a:xfrm>
            <a:off x="609453" y="349722"/>
            <a:ext cx="1913556" cy="328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4">
            <a:alphaModFix/>
          </a:blip>
          <a:srcRect r="11438" b="-3"/>
          <a:stretch/>
        </p:blipFill>
        <p:spPr>
          <a:xfrm>
            <a:off x="3280056" y="347240"/>
            <a:ext cx="1913556" cy="328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5">
            <a:alphaModFix/>
          </a:blip>
          <a:srcRect l="2476" r="9608" b="-3"/>
          <a:stretch/>
        </p:blipFill>
        <p:spPr>
          <a:xfrm>
            <a:off x="5883496" y="359987"/>
            <a:ext cx="1913556" cy="326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6">
            <a:alphaModFix/>
          </a:blip>
          <a:srcRect r="11641" b="-3"/>
          <a:stretch/>
        </p:blipFill>
        <p:spPr>
          <a:xfrm>
            <a:off x="8593939" y="339457"/>
            <a:ext cx="1913556" cy="328138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7"/>
          <p:cNvSpPr txBox="1"/>
          <p:nvPr/>
        </p:nvSpPr>
        <p:spPr>
          <a:xfrm>
            <a:off x="2668926" y="4729332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Π</a:t>
            </a:r>
            <a:endParaRPr/>
          </a:p>
        </p:txBody>
      </p:sp>
      <p:sp>
        <p:nvSpPr>
          <p:cNvPr id="231" name="Google Shape;231;p7"/>
          <p:cNvSpPr txBox="1"/>
          <p:nvPr/>
        </p:nvSpPr>
        <p:spPr>
          <a:xfrm>
            <a:off x="4415202" y="4729330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Ν</a:t>
            </a:r>
            <a:endParaRPr/>
          </a:p>
        </p:txBody>
      </p:sp>
      <p:sp>
        <p:nvSpPr>
          <p:cNvPr id="232" name="Google Shape;232;p7"/>
          <p:cNvSpPr txBox="1"/>
          <p:nvPr/>
        </p:nvSpPr>
        <p:spPr>
          <a:xfrm>
            <a:off x="6177485" y="4729331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endParaRPr/>
          </a:p>
        </p:txBody>
      </p:sp>
      <p:sp>
        <p:nvSpPr>
          <p:cNvPr id="233" name="Google Shape;233;p7"/>
          <p:cNvSpPr txBox="1"/>
          <p:nvPr/>
        </p:nvSpPr>
        <p:spPr>
          <a:xfrm>
            <a:off x="7939768" y="4729330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Α</a:t>
            </a:r>
            <a:endParaRPr/>
          </a:p>
        </p:txBody>
      </p:sp>
      <p:sp>
        <p:nvSpPr>
          <p:cNvPr id="234" name="Google Shape;234;p7"/>
          <p:cNvSpPr txBox="1"/>
          <p:nvPr/>
        </p:nvSpPr>
        <p:spPr>
          <a:xfrm>
            <a:off x="-445666" y="5982233"/>
            <a:ext cx="124879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Βάλε κάτω από κάθε ήρωα το πλαίσιο με το αρχικό γράμμα του ονόματός του με την τεχνική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Σύρε και Άφησε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8"/>
          <p:cNvPicPr preferRelativeResize="0"/>
          <p:nvPr/>
        </p:nvPicPr>
        <p:blipFill rotWithShape="1">
          <a:blip r:embed="rId3">
            <a:alphaModFix/>
          </a:blip>
          <a:srcRect l="10683" r="1727" b="-3"/>
          <a:stretch/>
        </p:blipFill>
        <p:spPr>
          <a:xfrm>
            <a:off x="670176" y="316910"/>
            <a:ext cx="1967768" cy="335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8"/>
          <p:cNvPicPr preferRelativeResize="0"/>
          <p:nvPr/>
        </p:nvPicPr>
        <p:blipFill rotWithShape="1">
          <a:blip r:embed="rId4">
            <a:alphaModFix/>
          </a:blip>
          <a:srcRect r="11641" b="-3"/>
          <a:stretch/>
        </p:blipFill>
        <p:spPr>
          <a:xfrm>
            <a:off x="3333730" y="316909"/>
            <a:ext cx="1967769" cy="3374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8"/>
          <p:cNvPicPr preferRelativeResize="0"/>
          <p:nvPr/>
        </p:nvPicPr>
        <p:blipFill rotWithShape="1">
          <a:blip r:embed="rId5">
            <a:alphaModFix/>
          </a:blip>
          <a:srcRect l="14057" r="808" b="-3"/>
          <a:stretch/>
        </p:blipFill>
        <p:spPr>
          <a:xfrm>
            <a:off x="6010241" y="336647"/>
            <a:ext cx="1956258" cy="3354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8" descr="Εικόνα που περιέχει κείμενο, ρούχα&#10;&#10;Περιγραφή που δημιουργήθηκε αυτόματα"/>
          <p:cNvPicPr preferRelativeResize="0"/>
          <p:nvPr/>
        </p:nvPicPr>
        <p:blipFill rotWithShape="1">
          <a:blip r:embed="rId6">
            <a:alphaModFix/>
          </a:blip>
          <a:srcRect r="13603" b="-3"/>
          <a:stretch/>
        </p:blipFill>
        <p:spPr>
          <a:xfrm>
            <a:off x="8661325" y="336647"/>
            <a:ext cx="1956259" cy="33546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8"/>
          <p:cNvSpPr txBox="1"/>
          <p:nvPr/>
        </p:nvSpPr>
        <p:spPr>
          <a:xfrm>
            <a:off x="2470514" y="4546417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Κ</a:t>
            </a:r>
            <a:endParaRPr/>
          </a:p>
        </p:txBody>
      </p:sp>
      <p:sp>
        <p:nvSpPr>
          <p:cNvPr id="244" name="Google Shape;244;p8"/>
          <p:cNvSpPr txBox="1"/>
          <p:nvPr/>
        </p:nvSpPr>
        <p:spPr>
          <a:xfrm>
            <a:off x="4398520" y="4527311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Δ</a:t>
            </a:r>
            <a:endParaRPr/>
          </a:p>
        </p:txBody>
      </p:sp>
      <p:sp>
        <p:nvSpPr>
          <p:cNvPr id="245" name="Google Shape;245;p8"/>
          <p:cNvSpPr txBox="1"/>
          <p:nvPr/>
        </p:nvSpPr>
        <p:spPr>
          <a:xfrm>
            <a:off x="6326526" y="4527311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Μ</a:t>
            </a:r>
            <a:endParaRPr/>
          </a:p>
        </p:txBody>
      </p:sp>
      <p:sp>
        <p:nvSpPr>
          <p:cNvPr id="246" name="Google Shape;246;p8"/>
          <p:cNvSpPr txBox="1"/>
          <p:nvPr/>
        </p:nvSpPr>
        <p:spPr>
          <a:xfrm>
            <a:off x="8254532" y="4527310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 Ν</a:t>
            </a:r>
            <a:endParaRPr/>
          </a:p>
        </p:txBody>
      </p:sp>
      <p:sp>
        <p:nvSpPr>
          <p:cNvPr id="247" name="Google Shape;247;p8"/>
          <p:cNvSpPr txBox="1"/>
          <p:nvPr/>
        </p:nvSpPr>
        <p:spPr>
          <a:xfrm>
            <a:off x="-295908" y="6010310"/>
            <a:ext cx="124879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Βάλε κάτω από κάθε ήρωα το πλαίσιο με το αρχικό γράμμα του ονόματός του με την τεχνική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Σύρε και Άφησε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9"/>
          <p:cNvSpPr txBox="1"/>
          <p:nvPr/>
        </p:nvSpPr>
        <p:spPr>
          <a:xfrm>
            <a:off x="-295908" y="5960969"/>
            <a:ext cx="1248790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Βάλε κάτω από κάθε ήρωα το πλαίσιο με το αρχικό γράμμα του ονόματός του με την τεχνική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Σύρε και Άφησε</a:t>
            </a:r>
            <a:endParaRPr/>
          </a:p>
        </p:txBody>
      </p:sp>
      <p:sp>
        <p:nvSpPr>
          <p:cNvPr id="253" name="Google Shape;253;p9"/>
          <p:cNvSpPr txBox="1"/>
          <p:nvPr/>
        </p:nvSpPr>
        <p:spPr>
          <a:xfrm>
            <a:off x="2931633" y="4562257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Κ</a:t>
            </a:r>
            <a:endParaRPr/>
          </a:p>
        </p:txBody>
      </p:sp>
      <p:sp>
        <p:nvSpPr>
          <p:cNvPr id="254" name="Google Shape;254;p9"/>
          <p:cNvSpPr txBox="1"/>
          <p:nvPr/>
        </p:nvSpPr>
        <p:spPr>
          <a:xfrm>
            <a:off x="5066629" y="4562257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Μ</a:t>
            </a:r>
            <a:endParaRPr/>
          </a:p>
        </p:txBody>
      </p:sp>
      <p:sp>
        <p:nvSpPr>
          <p:cNvPr id="255" name="Google Shape;255;p9"/>
          <p:cNvSpPr txBox="1"/>
          <p:nvPr/>
        </p:nvSpPr>
        <p:spPr>
          <a:xfrm>
            <a:off x="7102707" y="4519727"/>
            <a:ext cx="1116957" cy="1015663"/>
          </a:xfrm>
          <a:prstGeom prst="rect">
            <a:avLst/>
          </a:prstGeom>
          <a:solidFill>
            <a:srgbClr val="CCECFF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 b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Υ</a:t>
            </a:r>
            <a:endParaRPr/>
          </a:p>
        </p:txBody>
      </p:sp>
      <p:pic>
        <p:nvPicPr>
          <p:cNvPr id="256" name="Google Shape;256;p9"/>
          <p:cNvPicPr preferRelativeResize="0"/>
          <p:nvPr/>
        </p:nvPicPr>
        <p:blipFill rotWithShape="1">
          <a:blip r:embed="rId3">
            <a:alphaModFix/>
          </a:blip>
          <a:srcRect l="12359" r="1246" b="-3"/>
          <a:stretch/>
        </p:blipFill>
        <p:spPr>
          <a:xfrm>
            <a:off x="593115" y="256507"/>
            <a:ext cx="1979964" cy="33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9"/>
          <p:cNvPicPr preferRelativeResize="0"/>
          <p:nvPr/>
        </p:nvPicPr>
        <p:blipFill rotWithShape="1">
          <a:blip r:embed="rId4">
            <a:alphaModFix/>
          </a:blip>
          <a:srcRect l="2629" r="10461" b="-3"/>
          <a:stretch/>
        </p:blipFill>
        <p:spPr>
          <a:xfrm>
            <a:off x="3179068" y="256507"/>
            <a:ext cx="1979965" cy="340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9"/>
          <p:cNvPicPr preferRelativeResize="0"/>
          <p:nvPr/>
        </p:nvPicPr>
        <p:blipFill rotWithShape="1">
          <a:blip r:embed="rId5">
            <a:alphaModFix/>
          </a:blip>
          <a:srcRect l="7087" r="5650" b="-3"/>
          <a:stretch/>
        </p:blipFill>
        <p:spPr>
          <a:xfrm>
            <a:off x="5765917" y="256507"/>
            <a:ext cx="1992428" cy="3395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9" descr="Εικόνα που περιέχει κείμενο&#10;&#10;Περιγραφή που δημιουργήθηκε αυτόματα"/>
          <p:cNvPicPr preferRelativeResize="0"/>
          <p:nvPr/>
        </p:nvPicPr>
        <p:blipFill rotWithShape="1">
          <a:blip r:embed="rId6">
            <a:alphaModFix/>
          </a:blip>
          <a:srcRect l="13094" r="-3" b="-3"/>
          <a:stretch/>
        </p:blipFill>
        <p:spPr>
          <a:xfrm>
            <a:off x="8351871" y="256507"/>
            <a:ext cx="1979965" cy="3400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rgbClr val="000000"/>
      </a:dk1>
      <a:lt1>
        <a:srgbClr val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12C3B"/>
      </a:dk2>
      <a:lt2>
        <a:srgbClr val="E2E3E8"/>
      </a:lt2>
      <a:accent1>
        <a:srgbClr val="A7A277"/>
      </a:accent1>
      <a:accent2>
        <a:srgbClr val="95A96A"/>
      </a:accent2>
      <a:accent3>
        <a:srgbClr val="85A978"/>
      </a:accent3>
      <a:accent4>
        <a:srgbClr val="6EB077"/>
      </a:accent4>
      <a:accent5>
        <a:srgbClr val="79AA94"/>
      </a:accent5>
      <a:accent6>
        <a:srgbClr val="6BABAA"/>
      </a:accent6>
      <a:hlink>
        <a:srgbClr val="6971AE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</Words>
  <Application>Microsoft Office PowerPoint</Application>
  <PresentationFormat>Προσαρμογή</PresentationFormat>
  <Paragraphs>35</Paragraphs>
  <Slides>10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Comic Sans MS</vt:lpstr>
      <vt:lpstr>ArchiveVTI</vt:lpstr>
      <vt:lpstr>BrushVTI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eleni tselepi</dc:creator>
  <cp:lastModifiedBy>user</cp:lastModifiedBy>
  <cp:revision>1</cp:revision>
  <dcterms:created xsi:type="dcterms:W3CDTF">2021-03-18T18:35:08Z</dcterms:created>
  <dcterms:modified xsi:type="dcterms:W3CDTF">2021-03-19T11:27:00Z</dcterms:modified>
</cp:coreProperties>
</file>