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73E4-01F8-41D6-8352-8966FC47291F}" type="datetimeFigureOut">
              <a:rPr lang="el-GR" smtClean="0"/>
              <a:t>7/3/2021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B0CC-A76F-4A83-8078-90BB078FC8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0950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73E4-01F8-41D6-8352-8966FC47291F}" type="datetimeFigureOut">
              <a:rPr lang="el-GR" smtClean="0"/>
              <a:t>7/3/2021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B0CC-A76F-4A83-8078-90BB078FC8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0254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73E4-01F8-41D6-8352-8966FC47291F}" type="datetimeFigureOut">
              <a:rPr lang="el-GR" smtClean="0"/>
              <a:t>7/3/2021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B0CC-A76F-4A83-8078-90BB078FC8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991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73E4-01F8-41D6-8352-8966FC47291F}" type="datetimeFigureOut">
              <a:rPr lang="el-GR" smtClean="0"/>
              <a:t>7/3/2021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B0CC-A76F-4A83-8078-90BB078FC8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5255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73E4-01F8-41D6-8352-8966FC47291F}" type="datetimeFigureOut">
              <a:rPr lang="el-GR" smtClean="0"/>
              <a:t>7/3/2021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B0CC-A76F-4A83-8078-90BB078FC8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5440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73E4-01F8-41D6-8352-8966FC47291F}" type="datetimeFigureOut">
              <a:rPr lang="el-GR" smtClean="0"/>
              <a:t>7/3/2021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B0CC-A76F-4A83-8078-90BB078FC8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9411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73E4-01F8-41D6-8352-8966FC47291F}" type="datetimeFigureOut">
              <a:rPr lang="el-GR" smtClean="0"/>
              <a:t>7/3/2021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B0CC-A76F-4A83-8078-90BB078FC8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2085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73E4-01F8-41D6-8352-8966FC47291F}" type="datetimeFigureOut">
              <a:rPr lang="el-GR" smtClean="0"/>
              <a:t>7/3/2021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B0CC-A76F-4A83-8078-90BB078FC8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3678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73E4-01F8-41D6-8352-8966FC47291F}" type="datetimeFigureOut">
              <a:rPr lang="el-GR" smtClean="0"/>
              <a:t>7/3/2021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B0CC-A76F-4A83-8078-90BB078FC8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4888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73E4-01F8-41D6-8352-8966FC47291F}" type="datetimeFigureOut">
              <a:rPr lang="el-GR" smtClean="0"/>
              <a:t>7/3/2021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B0CC-A76F-4A83-8078-90BB078FC8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1174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73E4-01F8-41D6-8352-8966FC47291F}" type="datetimeFigureOut">
              <a:rPr lang="el-GR" smtClean="0"/>
              <a:t>7/3/2021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B0CC-A76F-4A83-8078-90BB078FC8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58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F73E4-01F8-41D6-8352-8966FC47291F}" type="datetimeFigureOut">
              <a:rPr lang="el-GR" smtClean="0"/>
              <a:t>7/3/2021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7B0CC-A76F-4A83-8078-90BB078FC8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3210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fif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12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fif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g"/><Relationship Id="rId5" Type="http://schemas.openxmlformats.org/officeDocument/2006/relationships/image" Target="../media/image15.jpe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jfif"/><Relationship Id="rId3" Type="http://schemas.openxmlformats.org/officeDocument/2006/relationships/image" Target="../media/image23.jpeg"/><Relationship Id="rId7" Type="http://schemas.openxmlformats.org/officeDocument/2006/relationships/image" Target="../media/image27.jpg"/><Relationship Id="rId12" Type="http://schemas.openxmlformats.org/officeDocument/2006/relationships/image" Target="../media/image8.jpg"/><Relationship Id="rId17" Type="http://schemas.openxmlformats.org/officeDocument/2006/relationships/image" Target="../media/image36.jpeg"/><Relationship Id="rId2" Type="http://schemas.openxmlformats.org/officeDocument/2006/relationships/image" Target="../media/image22.jpeg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5" Type="http://schemas.openxmlformats.org/officeDocument/2006/relationships/image" Target="../media/image34.jpeg"/><Relationship Id="rId10" Type="http://schemas.openxmlformats.org/officeDocument/2006/relationships/image" Target="../media/image30.jpeg"/><Relationship Id="rId4" Type="http://schemas.openxmlformats.org/officeDocument/2006/relationships/image" Target="../media/image24.jpg"/><Relationship Id="rId9" Type="http://schemas.openxmlformats.org/officeDocument/2006/relationships/image" Target="../media/image29.jpg"/><Relationship Id="rId14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Που ζουν και τι τρώνε τα ζώα.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64959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" y="81236"/>
            <a:ext cx="2160252" cy="135015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0671"/>
            <a:ext cx="2304256" cy="1152128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0"/>
            <a:ext cx="2088232" cy="1335482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424413"/>
            <a:ext cx="2097311" cy="1258386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01" y="2758064"/>
            <a:ext cx="1748154" cy="1502546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682799"/>
            <a:ext cx="2097311" cy="1398207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672" y="4179730"/>
            <a:ext cx="1848137" cy="1409474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01" y="4280018"/>
            <a:ext cx="1800239" cy="1281526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672" y="5496742"/>
            <a:ext cx="1815009" cy="1361257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3587"/>
            <a:ext cx="1866682" cy="1264413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576" y="0"/>
            <a:ext cx="1656184" cy="12421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72672" y="2500769"/>
            <a:ext cx="2659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dirty="0" smtClean="0">
                <a:solidFill>
                  <a:srgbClr val="00B050"/>
                </a:solidFill>
              </a:rPr>
              <a:t>Φωλιές </a:t>
            </a:r>
          </a:p>
          <a:p>
            <a:r>
              <a:rPr lang="el-GR" sz="4800" dirty="0">
                <a:solidFill>
                  <a:srgbClr val="00B050"/>
                </a:solidFill>
              </a:rPr>
              <a:t>ά</a:t>
            </a:r>
            <a:r>
              <a:rPr lang="el-GR" sz="4800" dirty="0" smtClean="0">
                <a:solidFill>
                  <a:srgbClr val="00B050"/>
                </a:solidFill>
              </a:rPr>
              <a:t>γριων </a:t>
            </a:r>
          </a:p>
          <a:p>
            <a:r>
              <a:rPr lang="el-GR" sz="4800" dirty="0" smtClean="0">
                <a:solidFill>
                  <a:srgbClr val="00B050"/>
                </a:solidFill>
              </a:rPr>
              <a:t>ζώων</a:t>
            </a:r>
            <a:endParaRPr lang="el-GR" sz="4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141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91" y="0"/>
            <a:ext cx="2079511" cy="120081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183" y="2630984"/>
            <a:ext cx="2151519" cy="1424654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440" y="2479505"/>
            <a:ext cx="1727612" cy="1727612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398" y="-11116"/>
            <a:ext cx="2162361" cy="1207868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91" y="4039788"/>
            <a:ext cx="2123728" cy="1393696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440" y="4089934"/>
            <a:ext cx="1943887" cy="1457916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91" y="5513554"/>
            <a:ext cx="2340295" cy="1315584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677131"/>
            <a:ext cx="2304256" cy="117013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669" y="1340768"/>
            <a:ext cx="2562055" cy="116557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7168"/>
            <a:ext cx="2353673" cy="12791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68144" y="1772816"/>
            <a:ext cx="30963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dirty="0" smtClean="0">
                <a:solidFill>
                  <a:srgbClr val="FF0000"/>
                </a:solidFill>
              </a:rPr>
              <a:t>Σπίτια</a:t>
            </a:r>
          </a:p>
          <a:p>
            <a:r>
              <a:rPr lang="el-GR" sz="5400" dirty="0">
                <a:solidFill>
                  <a:srgbClr val="FF0000"/>
                </a:solidFill>
              </a:rPr>
              <a:t>ο</a:t>
            </a:r>
            <a:r>
              <a:rPr lang="el-GR" sz="5400" dirty="0" smtClean="0">
                <a:solidFill>
                  <a:srgbClr val="FF0000"/>
                </a:solidFill>
              </a:rPr>
              <a:t>ικόσιτων </a:t>
            </a:r>
          </a:p>
          <a:p>
            <a:r>
              <a:rPr lang="el-GR" sz="5400" dirty="0" smtClean="0">
                <a:solidFill>
                  <a:srgbClr val="FF0000"/>
                </a:solidFill>
              </a:rPr>
              <a:t>ζώων</a:t>
            </a:r>
            <a:endParaRPr lang="el-GR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307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456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/>
              <a:t>Τα ζώα ανάλογα με την τροφή που τρώνε χωρίζονται σε:</a:t>
            </a:r>
          </a:p>
        </p:txBody>
      </p:sp>
      <p:cxnSp>
        <p:nvCxnSpPr>
          <p:cNvPr id="4" name="Ευθύγραμμο βέλος σύνδεσης 3"/>
          <p:cNvCxnSpPr>
            <a:endCxn id="9" idx="0"/>
          </p:cNvCxnSpPr>
          <p:nvPr/>
        </p:nvCxnSpPr>
        <p:spPr>
          <a:xfrm flipH="1">
            <a:off x="1590871" y="836712"/>
            <a:ext cx="1252937" cy="2817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Ευθύγραμμο βέλος σύνδεσης 5"/>
          <p:cNvCxnSpPr>
            <a:stCxn id="2" idx="2"/>
          </p:cNvCxnSpPr>
          <p:nvPr/>
        </p:nvCxnSpPr>
        <p:spPr>
          <a:xfrm flipH="1">
            <a:off x="4572001" y="783868"/>
            <a:ext cx="123720" cy="45893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ύγραμμο βέλος σύνδεσης 7"/>
          <p:cNvCxnSpPr/>
          <p:nvPr/>
        </p:nvCxnSpPr>
        <p:spPr>
          <a:xfrm>
            <a:off x="6444208" y="836712"/>
            <a:ext cx="1224136" cy="2736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8456" y="3654012"/>
            <a:ext cx="2184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>
                <a:solidFill>
                  <a:srgbClr val="00B050"/>
                </a:solidFill>
              </a:rPr>
              <a:t>φυτοφάγα</a:t>
            </a:r>
            <a:endParaRPr lang="el-GR" sz="36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9388" y="3573016"/>
            <a:ext cx="2394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>
                <a:solidFill>
                  <a:srgbClr val="FF0000"/>
                </a:solidFill>
              </a:rPr>
              <a:t>σαρκοφάγα</a:t>
            </a:r>
            <a:endParaRPr lang="el-GR" sz="3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1920" y="5589240"/>
            <a:ext cx="1978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>
                <a:solidFill>
                  <a:srgbClr val="0070C0"/>
                </a:solidFill>
              </a:rPr>
              <a:t>παμφάγα</a:t>
            </a:r>
            <a:endParaRPr lang="el-GR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790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360" y="0"/>
            <a:ext cx="1908720" cy="1263882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128" y="33458"/>
            <a:ext cx="2146176" cy="1142319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0" y="1412776"/>
            <a:ext cx="1812288" cy="1208192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816" y="1344142"/>
            <a:ext cx="1873488" cy="1060082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40" y="2698087"/>
            <a:ext cx="1874952" cy="1130757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8920"/>
            <a:ext cx="1878712" cy="1251252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824" y="4004076"/>
            <a:ext cx="1669192" cy="953591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816" y="5076468"/>
            <a:ext cx="1825128" cy="1368846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6" y="3885596"/>
            <a:ext cx="1744202" cy="105828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0" y="5086859"/>
            <a:ext cx="1662688" cy="1367171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080" y="10562"/>
            <a:ext cx="1689617" cy="1202778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49" y="1214516"/>
            <a:ext cx="1376518" cy="1376518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920" y="5193504"/>
            <a:ext cx="1927208" cy="1281593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012" y="1295275"/>
            <a:ext cx="2059640" cy="1157815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12" y="3898694"/>
            <a:ext cx="1698104" cy="1132635"/>
          </a:xfrm>
          <a:prstGeom prst="rect">
            <a:avLst/>
          </a:prstGeom>
        </p:spPr>
      </p:pic>
      <p:pic>
        <p:nvPicPr>
          <p:cNvPr id="17" name="Εικόνα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752" y="2620968"/>
            <a:ext cx="1874952" cy="1130757"/>
          </a:xfrm>
          <a:prstGeom prst="rect">
            <a:avLst/>
          </a:prstGeom>
        </p:spPr>
      </p:pic>
      <p:pic>
        <p:nvPicPr>
          <p:cNvPr id="18" name="Εικόνα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012" y="3828844"/>
            <a:ext cx="1952972" cy="1171783"/>
          </a:xfrm>
          <a:prstGeom prst="rect">
            <a:avLst/>
          </a:prstGeom>
        </p:spPr>
      </p:pic>
      <p:pic>
        <p:nvPicPr>
          <p:cNvPr id="19" name="Εικόνα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288" y="4957667"/>
            <a:ext cx="1878712" cy="125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264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28</Words>
  <Application>Microsoft Office PowerPoint</Application>
  <PresentationFormat>Προβολή στην οθόνη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Θέμα του Office</vt:lpstr>
      <vt:lpstr>Που ζουν και τι τρώνε τα ζώα.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9</cp:revision>
  <dcterms:created xsi:type="dcterms:W3CDTF">2021-03-07T16:11:58Z</dcterms:created>
  <dcterms:modified xsi:type="dcterms:W3CDTF">2021-03-07T20:11:59Z</dcterms:modified>
</cp:coreProperties>
</file>