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129A29-FD1D-4B1A-B0B2-B72DECB61FE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13B14-267D-4841-8640-4FEE19D5079F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Αγριολούλουδα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426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5319205" cy="3989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1449650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 smtClean="0">
                <a:solidFill>
                  <a:schemeClr val="accent1"/>
                </a:solidFill>
                <a:latin typeface="Comic Sans MS" pitchFamily="66" charset="0"/>
              </a:rPr>
              <a:t>Σπάρτος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1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49758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1338" y="836712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 smtClean="0">
                <a:solidFill>
                  <a:schemeClr val="accent1"/>
                </a:solidFill>
                <a:latin typeface="Comic Sans MS" pitchFamily="66" charset="0"/>
              </a:rPr>
              <a:t>Μούσκαρι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032448" cy="302433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2725477" cy="4101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1124744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Άγρια Ορχιδέα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3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006600"/>
            <a:ext cx="3302000" cy="284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5856" y="1124744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Ανεμώνες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3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348880"/>
            <a:ext cx="3429000" cy="257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0119" y="1412776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Κυκλάμινο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0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3588398" cy="239077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35784"/>
            <a:ext cx="3048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2132856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Μαργαρίτα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1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4" y="2529456"/>
            <a:ext cx="4261862" cy="266736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42" y="2515539"/>
            <a:ext cx="4851258" cy="2425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5933" y="1628800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Τριφύλλι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3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715000" cy="3571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908720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Παπαρούνες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7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0888"/>
            <a:ext cx="6096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340768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Πικραλίδα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6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21020"/>
            <a:ext cx="4443174" cy="3328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1700808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Μολόχα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0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3424014" cy="2278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2005" y="1628799"/>
            <a:ext cx="16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Κρινάκι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76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13</Words>
  <Application>Microsoft Office PowerPoint</Application>
  <PresentationFormat>Προβολή στην οθόνη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Ροή</vt:lpstr>
      <vt:lpstr>Αγριολούλουδα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5</cp:revision>
  <dcterms:created xsi:type="dcterms:W3CDTF">2021-04-06T09:35:26Z</dcterms:created>
  <dcterms:modified xsi:type="dcterms:W3CDTF">2021-04-06T10:36:47Z</dcterms:modified>
</cp:coreProperties>
</file>