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E56B27-9F99-4805-AF35-A7A43E5ACA69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2EC550-23CE-4091-9D26-564DB86289E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175351" cy="1793167"/>
          </a:xfrm>
        </p:spPr>
        <p:txBody>
          <a:bodyPr/>
          <a:lstStyle/>
          <a:p>
            <a:r>
              <a:rPr lang="el-GR" dirty="0" smtClean="0"/>
              <a:t>Αινίγματα με λουλούδια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43059"/>
            <a:ext cx="4343371" cy="24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8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3439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Αν κάποιος τα φύλλα μου μαδήσει</a:t>
            </a:r>
          </a:p>
          <a:p>
            <a:r>
              <a:rPr lang="el-GR" sz="3600" dirty="0"/>
              <a:t>θ</a:t>
            </a:r>
            <a:r>
              <a:rPr lang="el-GR" sz="3600" dirty="0" smtClean="0"/>
              <a:t>α μάθει αν ο άλλος τον έχει αγαπήσει.</a:t>
            </a:r>
          </a:p>
          <a:p>
            <a:endParaRPr lang="el-GR" sz="3600" dirty="0"/>
          </a:p>
          <a:p>
            <a:r>
              <a:rPr lang="el-GR" sz="3600" dirty="0" smtClean="0"/>
              <a:t>Ποιο λουλούδι είμαι;</a:t>
            </a:r>
          </a:p>
        </p:txBody>
      </p:sp>
    </p:spTree>
    <p:extLst>
      <p:ext uri="{BB962C8B-B14F-4D97-AF65-F5344CB8AC3E}">
        <p14:creationId xmlns:p14="http://schemas.microsoft.com/office/powerpoint/2010/main" val="401334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198493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Η μαργαρίτα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609600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51637"/>
            <a:ext cx="65197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Έχω τρία φυλλαράκια</a:t>
            </a:r>
          </a:p>
          <a:p>
            <a:r>
              <a:rPr lang="el-GR" sz="3600" dirty="0" smtClean="0"/>
              <a:t>Μα τέσσερα αν μου βρεις</a:t>
            </a:r>
          </a:p>
          <a:p>
            <a:r>
              <a:rPr lang="el-GR" sz="3600" dirty="0" smtClean="0"/>
              <a:t>Με την τύχη σου θα τρελαθείς!</a:t>
            </a:r>
          </a:p>
          <a:p>
            <a:endParaRPr lang="el-GR" sz="3600" dirty="0"/>
          </a:p>
          <a:p>
            <a:r>
              <a:rPr lang="el-GR" sz="3600" dirty="0" smtClean="0"/>
              <a:t>Ποιο λουλούδι είμαι;</a:t>
            </a:r>
          </a:p>
          <a:p>
            <a:endParaRPr lang="el-GR" sz="3600" dirty="0" smtClean="0"/>
          </a:p>
        </p:txBody>
      </p:sp>
    </p:spTree>
    <p:extLst>
      <p:ext uri="{BB962C8B-B14F-4D97-AF65-F5344CB8AC3E}">
        <p14:creationId xmlns:p14="http://schemas.microsoft.com/office/powerpoint/2010/main" val="109585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694437"/>
            <a:ext cx="263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Το τριφύλλι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38" y="227687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70375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Έ</a:t>
            </a:r>
            <a:r>
              <a:rPr lang="el-GR" sz="3600" dirty="0" smtClean="0"/>
              <a:t>χω χρώματα πολλά</a:t>
            </a:r>
          </a:p>
          <a:p>
            <a:r>
              <a:rPr lang="el-GR" sz="3600" dirty="0"/>
              <a:t>κ</a:t>
            </a:r>
            <a:r>
              <a:rPr lang="el-GR" sz="3600" dirty="0" smtClean="0"/>
              <a:t>αι μοσχοβολώ καλά.</a:t>
            </a:r>
          </a:p>
          <a:p>
            <a:r>
              <a:rPr lang="el-GR" sz="3600" dirty="0" smtClean="0"/>
              <a:t>Χίλια δυο ανθάκια</a:t>
            </a:r>
          </a:p>
          <a:p>
            <a:r>
              <a:rPr lang="el-GR" sz="3600" dirty="0"/>
              <a:t>π</a:t>
            </a:r>
            <a:r>
              <a:rPr lang="el-GR" sz="3600" dirty="0" smtClean="0"/>
              <a:t>άνω στα ντελικάτα κοτσανάκια.</a:t>
            </a:r>
          </a:p>
          <a:p>
            <a:endParaRPr lang="el-GR" sz="3600" dirty="0"/>
          </a:p>
          <a:p>
            <a:r>
              <a:rPr lang="el-GR" sz="3600" dirty="0" smtClean="0"/>
              <a:t>Ποιο λουλούδι είμαι;</a:t>
            </a:r>
          </a:p>
        </p:txBody>
      </p:sp>
    </p:spTree>
    <p:extLst>
      <p:ext uri="{BB962C8B-B14F-4D97-AF65-F5344CB8AC3E}">
        <p14:creationId xmlns:p14="http://schemas.microsoft.com/office/powerpoint/2010/main" val="229435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818985"/>
            <a:ext cx="512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Το ζουμπούλι- υάκινθος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5216736" cy="43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1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5071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Έχω λόγχες πάνω μου</a:t>
            </a:r>
          </a:p>
          <a:p>
            <a:r>
              <a:rPr lang="el-GR" sz="3600" dirty="0"/>
              <a:t>κ</a:t>
            </a:r>
            <a:r>
              <a:rPr lang="el-GR" sz="3600" dirty="0" smtClean="0"/>
              <a:t>αι κίτρινα ανθάκια,</a:t>
            </a:r>
          </a:p>
          <a:p>
            <a:r>
              <a:rPr lang="el-GR" sz="3600" dirty="0"/>
              <a:t>μ</a:t>
            </a:r>
            <a:r>
              <a:rPr lang="el-GR" sz="3600" dirty="0" smtClean="0"/>
              <a:t>ια μυρωδιά μεθυστική</a:t>
            </a:r>
          </a:p>
          <a:p>
            <a:r>
              <a:rPr lang="el-GR" sz="3600" dirty="0"/>
              <a:t>κ</a:t>
            </a:r>
            <a:r>
              <a:rPr lang="el-GR" sz="3600" dirty="0" smtClean="0"/>
              <a:t>άνω το άγριο τοπίο όμορφο πολύ.</a:t>
            </a:r>
          </a:p>
          <a:p>
            <a:endParaRPr lang="el-GR" sz="3600" dirty="0"/>
          </a:p>
          <a:p>
            <a:r>
              <a:rPr lang="el-GR" sz="3600" dirty="0" smtClean="0"/>
              <a:t>Ποιο λουλούδι είμαι;</a:t>
            </a:r>
          </a:p>
        </p:txBody>
      </p:sp>
    </p:spTree>
    <p:extLst>
      <p:ext uri="{BB962C8B-B14F-4D97-AF65-F5344CB8AC3E}">
        <p14:creationId xmlns:p14="http://schemas.microsoft.com/office/powerpoint/2010/main" val="123175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791752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Ο </a:t>
            </a:r>
            <a:r>
              <a:rPr lang="el-GR" sz="3600" dirty="0" err="1" smtClean="0"/>
              <a:t>σπάρτος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5223196" cy="39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0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48680"/>
            <a:ext cx="59474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Ο άγγελος σαν έδωσε</a:t>
            </a:r>
          </a:p>
          <a:p>
            <a:r>
              <a:rPr lang="el-GR" sz="3600" dirty="0"/>
              <a:t>σ</a:t>
            </a:r>
            <a:r>
              <a:rPr lang="el-GR" sz="3600" dirty="0" smtClean="0"/>
              <a:t>την Παναγιά εμένα</a:t>
            </a:r>
          </a:p>
          <a:p>
            <a:r>
              <a:rPr lang="el-GR" sz="3600" dirty="0"/>
              <a:t>ε</a:t>
            </a:r>
            <a:r>
              <a:rPr lang="el-GR" sz="3600" dirty="0" smtClean="0"/>
              <a:t>ίπε σωτήρας θα γεννηθεί</a:t>
            </a:r>
          </a:p>
          <a:p>
            <a:r>
              <a:rPr lang="el-GR" sz="3600" dirty="0"/>
              <a:t>σ</a:t>
            </a:r>
            <a:r>
              <a:rPr lang="el-GR" sz="3600" dirty="0" smtClean="0"/>
              <a:t>τον κόσμο για τον καθένα.</a:t>
            </a:r>
          </a:p>
          <a:p>
            <a:endParaRPr lang="el-GR" sz="3600" dirty="0"/>
          </a:p>
          <a:p>
            <a:r>
              <a:rPr lang="el-GR" sz="3600" dirty="0" smtClean="0"/>
              <a:t>Ποιο λουλούδι είμαι;</a:t>
            </a:r>
          </a:p>
        </p:txBody>
      </p:sp>
    </p:spTree>
    <p:extLst>
      <p:ext uri="{BB962C8B-B14F-4D97-AF65-F5344CB8AC3E}">
        <p14:creationId xmlns:p14="http://schemas.microsoft.com/office/powerpoint/2010/main" val="222321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134" y="632015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Ο κρίνος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229144" cy="47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3097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Ό</a:t>
            </a:r>
            <a:r>
              <a:rPr lang="el-GR" sz="3600" dirty="0" smtClean="0"/>
              <a:t>ποιο χρώμα κι αν διαλέξεις</a:t>
            </a:r>
          </a:p>
          <a:p>
            <a:r>
              <a:rPr lang="el-GR" sz="3600" dirty="0"/>
              <a:t>ό</a:t>
            </a:r>
            <a:r>
              <a:rPr lang="el-GR" sz="3600" dirty="0" smtClean="0"/>
              <a:t>μορφα για να μην μπλέξεις</a:t>
            </a:r>
          </a:p>
          <a:p>
            <a:r>
              <a:rPr lang="el-GR" sz="3600" dirty="0"/>
              <a:t>γ</a:t>
            </a:r>
            <a:r>
              <a:rPr lang="el-GR" sz="3600" dirty="0" smtClean="0"/>
              <a:t>ρήγορα θ’  </a:t>
            </a:r>
            <a:r>
              <a:rPr lang="el-GR" sz="3600" dirty="0" smtClean="0"/>
              <a:t>αγκυλωθείς</a:t>
            </a:r>
            <a:endParaRPr lang="el-GR" sz="3600" dirty="0" smtClean="0"/>
          </a:p>
          <a:p>
            <a:r>
              <a:rPr lang="el-GR" sz="3600" dirty="0" smtClean="0"/>
              <a:t>Κι από τον πόνο θα κλαφτείς.</a:t>
            </a:r>
          </a:p>
          <a:p>
            <a:endParaRPr lang="el-GR" sz="3600" dirty="0"/>
          </a:p>
          <a:p>
            <a:r>
              <a:rPr lang="el-GR" sz="3600" dirty="0" smtClean="0"/>
              <a:t>Ποιο λουλούδι είμαι;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52194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052736"/>
            <a:ext cx="3732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Το τριαντάφυλλο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6169363" cy="37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7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12776"/>
            <a:ext cx="61868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Όμορφο και ντελικάτο</a:t>
            </a:r>
          </a:p>
          <a:p>
            <a:r>
              <a:rPr lang="el-GR" sz="3600" dirty="0"/>
              <a:t>ά</a:t>
            </a:r>
            <a:r>
              <a:rPr lang="el-GR" sz="3600" dirty="0" smtClean="0"/>
              <a:t>σπρο μοσχομυρωδάτο.</a:t>
            </a:r>
          </a:p>
          <a:p>
            <a:r>
              <a:rPr lang="el-GR" sz="3600" dirty="0" smtClean="0"/>
              <a:t>Χιώτικο κι αράπικο</a:t>
            </a:r>
          </a:p>
          <a:p>
            <a:r>
              <a:rPr lang="el-GR" sz="3600" dirty="0"/>
              <a:t>α</a:t>
            </a:r>
            <a:r>
              <a:rPr lang="el-GR" sz="3600" dirty="0" smtClean="0"/>
              <a:t>ν δεν σ’ αρέσω έχεις άδικο.</a:t>
            </a:r>
          </a:p>
          <a:p>
            <a:endParaRPr lang="el-GR" sz="3600" dirty="0"/>
          </a:p>
          <a:p>
            <a:r>
              <a:rPr lang="el-GR" sz="3600" dirty="0" smtClean="0"/>
              <a:t>Ποιο λουλούδι είμαι;</a:t>
            </a:r>
          </a:p>
        </p:txBody>
      </p:sp>
    </p:spTree>
    <p:extLst>
      <p:ext uri="{BB962C8B-B14F-4D97-AF65-F5344CB8AC3E}">
        <p14:creationId xmlns:p14="http://schemas.microsoft.com/office/powerpoint/2010/main" val="76418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766445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Το γιασεμί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73569"/>
            <a:ext cx="3784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908720"/>
            <a:ext cx="49103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Κόκκινο </a:t>
            </a:r>
            <a:r>
              <a:rPr lang="el-GR" sz="3600" dirty="0" err="1" smtClean="0"/>
              <a:t>φεσάκι</a:t>
            </a:r>
            <a:r>
              <a:rPr lang="el-GR" sz="3600" dirty="0" smtClean="0"/>
              <a:t> </a:t>
            </a:r>
          </a:p>
          <a:p>
            <a:r>
              <a:rPr lang="el-GR" sz="3600" dirty="0" smtClean="0"/>
              <a:t>σε πράσινο κοτσανάκι.</a:t>
            </a:r>
          </a:p>
          <a:p>
            <a:r>
              <a:rPr lang="el-GR" sz="3600" dirty="0"/>
              <a:t>Ά</a:t>
            </a:r>
            <a:r>
              <a:rPr lang="el-GR" sz="3600" dirty="0" smtClean="0"/>
              <a:t>γριο και ήμερο</a:t>
            </a:r>
          </a:p>
          <a:p>
            <a:r>
              <a:rPr lang="el-GR" sz="3600" dirty="0" smtClean="0"/>
              <a:t>Στολίζω κάθε κήπο.</a:t>
            </a:r>
          </a:p>
          <a:p>
            <a:endParaRPr lang="el-GR" sz="3600" dirty="0"/>
          </a:p>
          <a:p>
            <a:r>
              <a:rPr lang="el-GR" sz="3600" dirty="0" smtClean="0"/>
              <a:t> Ποιο λουλούδι είμαι;</a:t>
            </a:r>
          </a:p>
          <a:p>
            <a:endParaRPr lang="el-GR" sz="3600" dirty="0" smtClean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01092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052736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Η τουλίπα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80728"/>
            <a:ext cx="67393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Με το κίτρινο κεφάλι</a:t>
            </a:r>
          </a:p>
          <a:p>
            <a:r>
              <a:rPr lang="el-GR" sz="3600" dirty="0"/>
              <a:t>γ</a:t>
            </a:r>
            <a:r>
              <a:rPr lang="el-GR" sz="3600" dirty="0" smtClean="0"/>
              <a:t>έρνω στον ήλιο που προβάλει.</a:t>
            </a:r>
          </a:p>
          <a:p>
            <a:r>
              <a:rPr lang="el-GR" sz="3600" dirty="0" smtClean="0"/>
              <a:t>Τον ακολουθώ όλη μέρα</a:t>
            </a:r>
          </a:p>
          <a:p>
            <a:r>
              <a:rPr lang="el-GR" sz="3600" dirty="0"/>
              <a:t>μ</a:t>
            </a:r>
            <a:r>
              <a:rPr lang="el-GR" sz="3600" dirty="0" smtClean="0"/>
              <a:t>έχρι να του πω καλησπέρα.</a:t>
            </a:r>
          </a:p>
          <a:p>
            <a:endParaRPr lang="el-GR" sz="3600" dirty="0"/>
          </a:p>
          <a:p>
            <a:r>
              <a:rPr lang="el-GR" sz="3600" dirty="0" smtClean="0"/>
              <a:t>Ποιο λουλούδι είμαι;</a:t>
            </a:r>
          </a:p>
        </p:txBody>
      </p:sp>
    </p:spTree>
    <p:extLst>
      <p:ext uri="{BB962C8B-B14F-4D97-AF65-F5344CB8AC3E}">
        <p14:creationId xmlns:p14="http://schemas.microsoft.com/office/powerpoint/2010/main" val="421511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240" y="1184536"/>
            <a:ext cx="328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 Το Ηλιοτρόπιο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57" y="2636912"/>
            <a:ext cx="390144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0229"/>
      </p:ext>
    </p:extLst>
  </p:cSld>
  <p:clrMapOvr>
    <a:masterClrMapping/>
  </p:clrMapOvr>
</p:sld>
</file>

<file path=ppt/theme/theme1.xml><?xml version="1.0" encoding="utf-8"?>
<a:theme xmlns:a="http://schemas.openxmlformats.org/drawingml/2006/main" name="Πνο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νοή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211</Words>
  <Application>Microsoft Office PowerPoint</Application>
  <PresentationFormat>Προβολή στην οθόνη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Πνοή</vt:lpstr>
      <vt:lpstr>Αινίγματα με λουλούδια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Αινίγματα με λουλούδια</dc:title>
  <dc:creator>user</dc:creator>
  <cp:lastModifiedBy>user</cp:lastModifiedBy>
  <cp:revision>6</cp:revision>
  <dcterms:created xsi:type="dcterms:W3CDTF">2021-04-07T09:13:06Z</dcterms:created>
  <dcterms:modified xsi:type="dcterms:W3CDTF">2021-04-07T10:59:09Z</dcterms:modified>
</cp:coreProperties>
</file>