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0095228-CF8A-45C8-9DCD-4EE5D1C13A6B}" type="datetimeFigureOut">
              <a:rPr lang="el-GR" smtClean="0"/>
              <a:t>6/4/2021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92B704E-8883-431E-AAB3-498BED344D48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 smtClean="0"/>
              <a:t>Λουλουδια</a:t>
            </a:r>
            <a:r>
              <a:rPr lang="el-GR" dirty="0" smtClean="0"/>
              <a:t> του </a:t>
            </a:r>
            <a:r>
              <a:rPr lang="el-GR" dirty="0" err="1" smtClean="0"/>
              <a:t>κηπου</a:t>
            </a:r>
            <a:r>
              <a:rPr lang="el-GR" dirty="0" smtClean="0"/>
              <a:t> </a:t>
            </a:r>
            <a:r>
              <a:rPr lang="el-GR" dirty="0" err="1" smtClean="0"/>
              <a:t>μασ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66407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15440"/>
            <a:ext cx="3901440" cy="3627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4747" y="620688"/>
            <a:ext cx="2499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Ηλιοτρόπιο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23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33500"/>
            <a:ext cx="4191000" cy="4191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48680"/>
            <a:ext cx="2241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Γλαδιόλες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5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095500"/>
            <a:ext cx="48006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1052736"/>
            <a:ext cx="1781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Φρέζιες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96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4155142" cy="3112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1800" y="585554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Ορτανσίες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025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40" y="1772816"/>
            <a:ext cx="3002632" cy="40085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0687" y="690447"/>
            <a:ext cx="2090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Τουλίπες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308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4191342" cy="3463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80524" y="1268760"/>
            <a:ext cx="45897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Υάκινθος- Ζουμπούλι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80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08000"/>
            <a:ext cx="762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657562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>
                <a:solidFill>
                  <a:schemeClr val="accent1"/>
                </a:solidFill>
                <a:latin typeface="Comic Sans MS" pitchFamily="66" charset="0"/>
              </a:rPr>
              <a:t>Πετούνιες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83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700808"/>
            <a:ext cx="5179667" cy="36827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836712"/>
            <a:ext cx="1835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Ντάλιες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80540"/>
            <a:ext cx="3058160" cy="3296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878492"/>
            <a:ext cx="374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Ίριδα- νερόκρινο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58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060848"/>
            <a:ext cx="35052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1268759"/>
            <a:ext cx="2263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Κυκλάμινο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03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924944"/>
            <a:ext cx="3492500" cy="2616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2106" y="1479096"/>
            <a:ext cx="3336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chemeClr val="accent1"/>
                </a:solidFill>
                <a:latin typeface="Comic Sans MS" pitchFamily="66" charset="0"/>
              </a:rPr>
              <a:t>Τριαντάφυλλο</a:t>
            </a:r>
            <a:endParaRPr lang="el-GR" sz="4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37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060848"/>
            <a:ext cx="3870176" cy="3870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457" y="949349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>
                <a:solidFill>
                  <a:schemeClr val="accent1"/>
                </a:solidFill>
                <a:latin typeface="Comic Sans MS" pitchFamily="66" charset="0"/>
              </a:rPr>
              <a:t>Κάλες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32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37" y="2132856"/>
            <a:ext cx="2723232" cy="3529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9792" y="1268760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Γ</a:t>
            </a:r>
            <a:r>
              <a:rPr lang="el-GR" sz="4000" dirty="0" smtClean="0">
                <a:solidFill>
                  <a:schemeClr val="accent1"/>
                </a:solidFill>
                <a:latin typeface="Comic Sans MS" pitchFamily="66" charset="0"/>
              </a:rPr>
              <a:t>αρύφαλλο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2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97936"/>
            <a:ext cx="4413541" cy="3946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856" y="694437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Βιόλες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95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3458294" cy="3421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5473" y="908720"/>
            <a:ext cx="1675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Γιασεμί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64346"/>
            <a:ext cx="3322662" cy="2215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0156" y="1700808"/>
            <a:ext cx="2141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>
                <a:solidFill>
                  <a:schemeClr val="accent1"/>
                </a:solidFill>
                <a:latin typeface="Comic Sans MS" pitchFamily="66" charset="0"/>
              </a:rPr>
              <a:t>Νάρκισος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05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95500"/>
            <a:ext cx="47244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27784" y="1196752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err="1" smtClean="0">
                <a:solidFill>
                  <a:schemeClr val="accent1"/>
                </a:solidFill>
              </a:rPr>
              <a:t>Λίλιουμ</a:t>
            </a:r>
            <a:r>
              <a:rPr lang="el-GR" sz="3600" dirty="0" smtClean="0">
                <a:solidFill>
                  <a:schemeClr val="accent1"/>
                </a:solidFill>
              </a:rPr>
              <a:t>- Κρίνος</a:t>
            </a:r>
            <a:endParaRPr lang="el-GR" sz="3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81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63" y="1916832"/>
            <a:ext cx="3158207" cy="42171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980728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Καμέλια</a:t>
            </a:r>
            <a:endParaRPr lang="el-GR" sz="36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3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48" y="1916832"/>
            <a:ext cx="3851104" cy="2578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908720"/>
            <a:ext cx="2024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solidFill>
                  <a:schemeClr val="accent1"/>
                </a:solidFill>
                <a:latin typeface="Comic Sans MS" pitchFamily="66" charset="0"/>
              </a:rPr>
              <a:t>Γαρδένια</a:t>
            </a:r>
            <a:endParaRPr lang="el-GR" sz="40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60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Αφθονία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26</Words>
  <Application>Microsoft Office PowerPoint</Application>
  <PresentationFormat>Προβολή στην οθόνη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Αφθονία</vt:lpstr>
      <vt:lpstr>Λουλουδια του κηπου μασ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Λουλούδια του κήπου</dc:title>
  <dc:creator>user</dc:creator>
  <cp:lastModifiedBy>user</cp:lastModifiedBy>
  <cp:revision>5</cp:revision>
  <dcterms:created xsi:type="dcterms:W3CDTF">2021-04-06T09:35:26Z</dcterms:created>
  <dcterms:modified xsi:type="dcterms:W3CDTF">2021-04-06T10:39:13Z</dcterms:modified>
</cp:coreProperties>
</file>