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6" r:id="rId11"/>
    <p:sldId id="263" r:id="rId12"/>
    <p:sldId id="268" r:id="rId13"/>
    <p:sldId id="271" r:id="rId14"/>
    <p:sldId id="270" r:id="rId15"/>
    <p:sldId id="273" r:id="rId16"/>
    <p:sldId id="274" r:id="rId17"/>
    <p:sldId id="283" r:id="rId18"/>
    <p:sldId id="269" r:id="rId19"/>
    <p:sldId id="272" r:id="rId20"/>
    <p:sldId id="275" r:id="rId21"/>
    <p:sldId id="282" r:id="rId22"/>
    <p:sldId id="276" r:id="rId23"/>
    <p:sldId id="277" r:id="rId24"/>
    <p:sldId id="280" r:id="rId25"/>
    <p:sldId id="279" r:id="rId26"/>
    <p:sldId id="278" r:id="rId27"/>
    <p:sldId id="281" r:id="rId28"/>
    <p:sldId id="284" r:id="rId29"/>
    <p:sldId id="286" r:id="rId30"/>
    <p:sldId id="287" r:id="rId31"/>
    <p:sldId id="285" r:id="rId32"/>
    <p:sldId id="293" r:id="rId33"/>
    <p:sldId id="288" r:id="rId34"/>
    <p:sldId id="289" r:id="rId35"/>
    <p:sldId id="296" r:id="rId36"/>
    <p:sldId id="290" r:id="rId37"/>
    <p:sldId id="291" r:id="rId38"/>
    <p:sldId id="292" r:id="rId39"/>
    <p:sldId id="294" r:id="rId40"/>
    <p:sldId id="295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hyperlink" Target="https://www.youtube.com/watch?v=9Y0fT1dHMYg" TargetMode="Externa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fif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fif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fif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fif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hyperlink" Target="https://www.domnasamiou.gr/?i=portal.el.songs&amp;id=317" TargetMode="External"/></Relationships>
</file>

<file path=ppt/diagrams/_rels/data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hyperlink" Target="https://www.youtube.com/watch?v=pqyAVQXoQgI" TargetMode="External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fif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fif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g"/></Relationships>
</file>

<file path=ppt/diagrams/_rels/data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hyperlink" Target="https://www.facebook.com/eisodiatheotokouneohorichios/videos/2665742033497198/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hyperlink" Target="http://www.kentrolaografias.gr/sites/default/files/22.mp3" TargetMode="External"/></Relationships>
</file>

<file path=ppt/diagrams/_rels/data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ata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fif"/></Relationships>
</file>

<file path=ppt/diagrams/_rels/data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g"/></Relationships>
</file>

<file path=ppt/diagrams/_rels/data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_rels/data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ata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g"/></Relationships>
</file>

<file path=ppt/diagrams/_rels/data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ata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ata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g"/></Relationships>
</file>

<file path=ppt/diagrams/_rels/data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hyperlink" Target="https://www.youtube.com/watch?v=MZlB7Kz_cSY" TargetMode="External"/></Relationships>
</file>

<file path=ppt/diagrams/_rels/data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g"/></Relationships>
</file>

<file path=ppt/diagrams/_rels/data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g"/></Relationships>
</file>

<file path=ppt/diagrams/_rels/data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fif"/></Relationships>
</file>

<file path=ppt/diagrams/_rels/data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jpg"/></Relationships>
</file>

<file path=ppt/diagrams/_rels/data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g"/></Relationships>
</file>

<file path=ppt/diagrams/_rels/data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fif"/></Relationships>
</file>

<file path=ppt/diagrams/_rels/data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g"/></Relationships>
</file>

<file path=ppt/diagrams/_rels/data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g"/></Relationships>
</file>

<file path=ppt/diagrams/_rels/data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jpeg"/></Relationships>
</file>

<file path=ppt/diagrams/_rels/data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jpg"/></Relationships>
</file>

<file path=ppt/diagrams/_rels/data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fif"/></Relationships>
</file>

<file path=ppt/diagrams/_rels/data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jpg"/></Relationships>
</file>

<file path=ppt/diagrams/_rels/data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fif"/></Relationships>
</file>

<file path=ppt/diagrams/_rels/data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fif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hyperlink" Target="https://www.youtube.com/watch?v=Vs0BUbSJSjc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Y0fT1dHMYg" TargetMode="External"/><Relationship Id="rId1" Type="http://schemas.openxmlformats.org/officeDocument/2006/relationships/image" Target="../media/image3.jp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fif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fif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fif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fif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mnasamiou.gr/?i=portal.el.songs&amp;id=317" TargetMode="External"/><Relationship Id="rId1" Type="http://schemas.openxmlformats.org/officeDocument/2006/relationships/image" Target="../media/image5.jpg"/></Relationships>
</file>

<file path=ppt/diagrams/_rels/drawing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qyAVQXoQgI" TargetMode="External"/><Relationship Id="rId1" Type="http://schemas.openxmlformats.org/officeDocument/2006/relationships/image" Target="../media/image36.jp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fif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fif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g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g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jpg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jpg"/></Relationships>
</file>

<file path=ppt/diagrams/_rels/drawing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g"/></Relationships>
</file>

<file path=ppt/diagrams/_rels/drawing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eisodiatheotokouneohorichios/videos/2665742033497198/" TargetMode="External"/><Relationship Id="rId1" Type="http://schemas.openxmlformats.org/officeDocument/2006/relationships/image" Target="../media/image55.jp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entrolaografias.gr/sites/default/files/22.mp3" TargetMode="External"/><Relationship Id="rId1" Type="http://schemas.openxmlformats.org/officeDocument/2006/relationships/image" Target="../media/image7.jpg"/></Relationships>
</file>

<file path=ppt/diagrams/_rels/drawing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fif"/></Relationships>
</file>

<file path=ppt/diagrams/_rels/drawing5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g"/></Relationships>
</file>

<file path=ppt/diagrams/_rels/drawing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jpg"/></Relationships>
</file>

<file path=ppt/diagrams/_rels/drawing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g"/></Relationships>
</file>

<file path=ppt/diagrams/_rels/drawing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jpg"/></Relationships>
</file>

<file path=ppt/diagrams/_rels/drawing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/Relationships>
</file>

<file path=ppt/diagrams/_rels/drawing5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diagrams/_rels/drawing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g"/></Relationships>
</file>

<file path=ppt/diagrams/_rels/drawing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ZlB7Kz_cSY" TargetMode="External"/><Relationship Id="rId1" Type="http://schemas.openxmlformats.org/officeDocument/2006/relationships/image" Target="../media/image8.jpg"/></Relationships>
</file>

<file path=ppt/diagrams/_rels/drawing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g"/></Relationships>
</file>

<file path=ppt/diagrams/_rels/drawing6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jpg"/></Relationships>
</file>

<file path=ppt/diagrams/_rels/drawing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fif"/></Relationships>
</file>

<file path=ppt/diagrams/_rels/drawing6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jpg"/></Relationships>
</file>

<file path=ppt/diagrams/_rels/drawing6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g"/></Relationships>
</file>

<file path=ppt/diagrams/_rels/drawing6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fif"/></Relationships>
</file>

<file path=ppt/diagrams/_rels/drawing6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jpg"/></Relationships>
</file>

<file path=ppt/diagrams/_rels/drawing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4.jpg"/></Relationships>
</file>

<file path=ppt/diagrams/_rels/drawing6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5.jpeg"/></Relationships>
</file>

<file path=ppt/diagrams/_rels/drawing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7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7.jpg"/></Relationships>
</file>

<file path=ppt/diagrams/_rels/drawing7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8.jfif"/></Relationships>
</file>

<file path=ppt/diagrams/_rels/drawing7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0.jpg"/></Relationships>
</file>

<file path=ppt/diagrams/_rels/drawing7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fif"/></Relationships>
</file>

<file path=ppt/diagrams/_rels/drawing7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fif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s0BUbSJSjc" TargetMode="External"/><Relationship Id="rId1" Type="http://schemas.openxmlformats.org/officeDocument/2006/relationships/image" Target="../media/image11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974271-B78D-4668-84C6-B5FCF50211C3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1BA0BB10-D511-4706-9F1B-B13B183F6872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Γιορτάζουμε την </a:t>
          </a:r>
          <a:r>
            <a:rPr lang="el-GR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1"/>
            </a:rPr>
            <a:t>Ανάσταση του Λαζάρου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223F5C32-C900-4DA4-B461-FBE7CD70F559}" type="parTrans" cxnId="{7EC8FD0D-B620-4390-99C1-1E351D76D23E}">
      <dgm:prSet/>
      <dgm:spPr/>
      <dgm:t>
        <a:bodyPr/>
        <a:lstStyle/>
        <a:p>
          <a:endParaRPr lang="el-GR"/>
        </a:p>
      </dgm:t>
    </dgm:pt>
    <dgm:pt modelId="{C5E737A2-2AA4-44AD-96C2-517C2CE67971}" type="sibTrans" cxnId="{7EC8FD0D-B620-4390-99C1-1E351D76D23E}">
      <dgm:prSet/>
      <dgm:spPr/>
      <dgm:t>
        <a:bodyPr/>
        <a:lstStyle/>
        <a:p>
          <a:endParaRPr lang="el-GR"/>
        </a:p>
      </dgm:t>
    </dgm:pt>
    <dgm:pt modelId="{D6D3ABF9-3FD5-4532-8807-F616746EA3EC}" type="pres">
      <dgm:prSet presAssocID="{EF974271-B78D-4668-84C6-B5FCF50211C3}" presName="Name0" presStyleCnt="0">
        <dgm:presLayoutVars>
          <dgm:chMax/>
          <dgm:chPref/>
          <dgm:dir/>
        </dgm:presLayoutVars>
      </dgm:prSet>
      <dgm:spPr/>
    </dgm:pt>
    <dgm:pt modelId="{9A226B09-3613-41EE-8068-9A02F834FD02}" type="pres">
      <dgm:prSet presAssocID="{1BA0BB10-D511-4706-9F1B-B13B183F6872}" presName="composite" presStyleCnt="0">
        <dgm:presLayoutVars>
          <dgm:chMax val="1"/>
          <dgm:chPref val="1"/>
        </dgm:presLayoutVars>
      </dgm:prSet>
      <dgm:spPr/>
    </dgm:pt>
    <dgm:pt modelId="{CFBF020F-BF1C-463D-B4B7-53F820167C31}" type="pres">
      <dgm:prSet presAssocID="{1BA0BB10-D511-4706-9F1B-B13B183F6872}" presName="Accent" presStyleLbl="trAlignAcc1" presStyleIdx="0" presStyleCnt="1" custLinFactNeighborX="-55759" custLinFactNeighborY="-2341">
        <dgm:presLayoutVars>
          <dgm:chMax val="0"/>
          <dgm:chPref val="0"/>
        </dgm:presLayoutVars>
      </dgm:prSet>
      <dgm:spPr/>
    </dgm:pt>
    <dgm:pt modelId="{F4D690D0-6EAD-4E9A-AEF4-1C37D14BE2BC}" type="pres">
      <dgm:prSet presAssocID="{1BA0BB10-D511-4706-9F1B-B13B183F6872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7AFC120A-AD5D-4378-A8C4-BC0E35D46BC0}" type="pres">
      <dgm:prSet presAssocID="{1BA0BB10-D511-4706-9F1B-B13B183F6872}" presName="ChildComposite" presStyleCnt="0"/>
      <dgm:spPr/>
    </dgm:pt>
    <dgm:pt modelId="{BD4B6ABF-8DDF-4A10-8D3C-EFA74709A8A0}" type="pres">
      <dgm:prSet presAssocID="{1BA0BB10-D511-4706-9F1B-B13B183F68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87294A4-7473-4FA6-B984-D82D2009BD80}" type="pres">
      <dgm:prSet presAssocID="{1BA0BB10-D511-4706-9F1B-B13B183F6872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1D8A065-AEFF-4578-A096-1B1885F5DCE7}" type="presOf" srcId="{1BA0BB10-D511-4706-9F1B-B13B183F6872}" destId="{887294A4-7473-4FA6-B984-D82D2009BD80}" srcOrd="0" destOrd="0" presId="urn:microsoft.com/office/officeart/2008/layout/CaptionedPictures"/>
    <dgm:cxn modelId="{7EC8FD0D-B620-4390-99C1-1E351D76D23E}" srcId="{EF974271-B78D-4668-84C6-B5FCF50211C3}" destId="{1BA0BB10-D511-4706-9F1B-B13B183F6872}" srcOrd="0" destOrd="0" parTransId="{223F5C32-C900-4DA4-B461-FBE7CD70F559}" sibTransId="{C5E737A2-2AA4-44AD-96C2-517C2CE67971}"/>
    <dgm:cxn modelId="{5D28211E-1ED5-4F9A-A854-8D50DB991046}" type="presOf" srcId="{EF974271-B78D-4668-84C6-B5FCF50211C3}" destId="{D6D3ABF9-3FD5-4532-8807-F616746EA3EC}" srcOrd="0" destOrd="0" presId="urn:microsoft.com/office/officeart/2008/layout/CaptionedPictures"/>
    <dgm:cxn modelId="{8A5ABB28-4B3A-4CD1-AC1B-13F23E055FB4}" type="presParOf" srcId="{D6D3ABF9-3FD5-4532-8807-F616746EA3EC}" destId="{9A226B09-3613-41EE-8068-9A02F834FD02}" srcOrd="0" destOrd="0" presId="urn:microsoft.com/office/officeart/2008/layout/CaptionedPictures"/>
    <dgm:cxn modelId="{9758C962-436A-4C4C-863E-42220F7351F7}" type="presParOf" srcId="{9A226B09-3613-41EE-8068-9A02F834FD02}" destId="{CFBF020F-BF1C-463D-B4B7-53F820167C31}" srcOrd="0" destOrd="0" presId="urn:microsoft.com/office/officeart/2008/layout/CaptionedPictures"/>
    <dgm:cxn modelId="{4371AA97-8EF8-4EFE-BB0C-35F76A0F78E7}" type="presParOf" srcId="{9A226B09-3613-41EE-8068-9A02F834FD02}" destId="{F4D690D0-6EAD-4E9A-AEF4-1C37D14BE2BC}" srcOrd="1" destOrd="0" presId="urn:microsoft.com/office/officeart/2008/layout/CaptionedPictures"/>
    <dgm:cxn modelId="{D55B3074-5CBE-4AC6-B3F0-482E4692351B}" type="presParOf" srcId="{9A226B09-3613-41EE-8068-9A02F834FD02}" destId="{7AFC120A-AD5D-4378-A8C4-BC0E35D46BC0}" srcOrd="2" destOrd="0" presId="urn:microsoft.com/office/officeart/2008/layout/CaptionedPictures"/>
    <dgm:cxn modelId="{4B1378AA-F1A9-4451-81D9-E5F8CE7E829F}" type="presParOf" srcId="{7AFC120A-AD5D-4378-A8C4-BC0E35D46BC0}" destId="{BD4B6ABF-8DDF-4A10-8D3C-EFA74709A8A0}" srcOrd="0" destOrd="0" presId="urn:microsoft.com/office/officeart/2008/layout/CaptionedPictures"/>
    <dgm:cxn modelId="{F7366DD1-0B30-47CF-8513-83B41D2BAD7D}" type="presParOf" srcId="{7AFC120A-AD5D-4378-A8C4-BC0E35D46BC0}" destId="{887294A4-7473-4FA6-B984-D82D2009BD8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7F6108-FD98-4658-BC30-DB98D13071B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864C5A6B-5736-4F4E-9561-B6BE37D27B25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Η εκδίωξη των εμπόρων από το ναό</a:t>
          </a:r>
        </a:p>
        <a:p>
          <a:r>
            <a:rPr lang="el-GR" dirty="0" smtClean="0">
              <a:solidFill>
                <a:schemeClr val="accent6"/>
              </a:solidFill>
            </a:rPr>
            <a:t> και τα «</a:t>
          </a:r>
          <a:r>
            <a:rPr lang="el-GR" dirty="0" err="1" smtClean="0">
              <a:solidFill>
                <a:schemeClr val="accent6"/>
              </a:solidFill>
            </a:rPr>
            <a:t>ουέ</a:t>
          </a:r>
          <a:r>
            <a:rPr lang="el-GR" dirty="0" smtClean="0">
              <a:solidFill>
                <a:schemeClr val="accent6"/>
              </a:solidFill>
            </a:rPr>
            <a:t>» προς τους γραμματείς και Φαρισαίους.</a:t>
          </a:r>
          <a:endParaRPr lang="el-GR" dirty="0">
            <a:solidFill>
              <a:schemeClr val="accent6"/>
            </a:solidFill>
          </a:endParaRPr>
        </a:p>
      </dgm:t>
    </dgm:pt>
    <dgm:pt modelId="{06BC9764-FB92-478D-9116-0A737DC0DA33}" type="parTrans" cxnId="{EE329A8D-7074-474B-9D07-E1B34277EB0C}">
      <dgm:prSet/>
      <dgm:spPr/>
      <dgm:t>
        <a:bodyPr/>
        <a:lstStyle/>
        <a:p>
          <a:endParaRPr lang="el-GR"/>
        </a:p>
      </dgm:t>
    </dgm:pt>
    <dgm:pt modelId="{C2CBCCC9-CE41-4254-AD91-7BC5BDE10813}" type="sibTrans" cxnId="{EE329A8D-7074-474B-9D07-E1B34277EB0C}">
      <dgm:prSet/>
      <dgm:spPr/>
      <dgm:t>
        <a:bodyPr/>
        <a:lstStyle/>
        <a:p>
          <a:endParaRPr lang="el-GR"/>
        </a:p>
      </dgm:t>
    </dgm:pt>
    <dgm:pt modelId="{2DC64FA6-CC83-46E5-AEED-00146E9FEA32}" type="pres">
      <dgm:prSet presAssocID="{2F7F6108-FD98-4658-BC30-DB98D13071BD}" presName="Name0" presStyleCnt="0">
        <dgm:presLayoutVars>
          <dgm:chMax/>
          <dgm:chPref/>
          <dgm:dir/>
        </dgm:presLayoutVars>
      </dgm:prSet>
      <dgm:spPr/>
    </dgm:pt>
    <dgm:pt modelId="{41B9F2F0-0562-4FC2-ADB4-FE97E3EFB9CF}" type="pres">
      <dgm:prSet presAssocID="{864C5A6B-5736-4F4E-9561-B6BE37D27B25}" presName="composite" presStyleCnt="0">
        <dgm:presLayoutVars>
          <dgm:chMax val="1"/>
          <dgm:chPref val="1"/>
        </dgm:presLayoutVars>
      </dgm:prSet>
      <dgm:spPr/>
    </dgm:pt>
    <dgm:pt modelId="{B449D66A-DED9-4F3F-BFD0-C3F3BE99E0FD}" type="pres">
      <dgm:prSet presAssocID="{864C5A6B-5736-4F4E-9561-B6BE37D27B25}" presName="Accent" presStyleLbl="trAlignAcc1" presStyleIdx="0" presStyleCnt="1">
        <dgm:presLayoutVars>
          <dgm:chMax val="0"/>
          <dgm:chPref val="0"/>
        </dgm:presLayoutVars>
      </dgm:prSet>
      <dgm:spPr/>
    </dgm:pt>
    <dgm:pt modelId="{6301050C-5755-4E86-90EB-DFBD380AE790}" type="pres">
      <dgm:prSet presAssocID="{864C5A6B-5736-4F4E-9561-B6BE37D27B25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9D9BFBB9-B7FA-420D-B744-B1E5A2EDB8AD}" type="pres">
      <dgm:prSet presAssocID="{864C5A6B-5736-4F4E-9561-B6BE37D27B25}" presName="ChildComposite" presStyleCnt="0"/>
      <dgm:spPr/>
    </dgm:pt>
    <dgm:pt modelId="{2B569B5B-CD58-4E2B-9D7E-4ECAB7626BD4}" type="pres">
      <dgm:prSet presAssocID="{864C5A6B-5736-4F4E-9561-B6BE37D27B2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E56C71E-CB00-4510-9B68-16AFAF1BF348}" type="pres">
      <dgm:prSet presAssocID="{864C5A6B-5736-4F4E-9561-B6BE37D27B25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630BE89-8B92-4F3E-8B8A-07BA3BDA6224}" type="presOf" srcId="{2F7F6108-FD98-4658-BC30-DB98D13071BD}" destId="{2DC64FA6-CC83-46E5-AEED-00146E9FEA32}" srcOrd="0" destOrd="0" presId="urn:microsoft.com/office/officeart/2008/layout/CaptionedPictures"/>
    <dgm:cxn modelId="{84B95FA1-0FAE-42C7-AE2C-3C4032BE0A72}" type="presOf" srcId="{864C5A6B-5736-4F4E-9561-B6BE37D27B25}" destId="{2E56C71E-CB00-4510-9B68-16AFAF1BF348}" srcOrd="0" destOrd="0" presId="urn:microsoft.com/office/officeart/2008/layout/CaptionedPictures"/>
    <dgm:cxn modelId="{EE329A8D-7074-474B-9D07-E1B34277EB0C}" srcId="{2F7F6108-FD98-4658-BC30-DB98D13071BD}" destId="{864C5A6B-5736-4F4E-9561-B6BE37D27B25}" srcOrd="0" destOrd="0" parTransId="{06BC9764-FB92-478D-9116-0A737DC0DA33}" sibTransId="{C2CBCCC9-CE41-4254-AD91-7BC5BDE10813}"/>
    <dgm:cxn modelId="{E69283C5-7936-4DB6-B888-E5D53BE73070}" type="presParOf" srcId="{2DC64FA6-CC83-46E5-AEED-00146E9FEA32}" destId="{41B9F2F0-0562-4FC2-ADB4-FE97E3EFB9CF}" srcOrd="0" destOrd="0" presId="urn:microsoft.com/office/officeart/2008/layout/CaptionedPictures"/>
    <dgm:cxn modelId="{506C2B98-1A37-4A4A-B0E1-A49F60C676A9}" type="presParOf" srcId="{41B9F2F0-0562-4FC2-ADB4-FE97E3EFB9CF}" destId="{B449D66A-DED9-4F3F-BFD0-C3F3BE99E0FD}" srcOrd="0" destOrd="0" presId="urn:microsoft.com/office/officeart/2008/layout/CaptionedPictures"/>
    <dgm:cxn modelId="{34335AE6-A4CC-41C3-A8B9-BE3697F18B88}" type="presParOf" srcId="{41B9F2F0-0562-4FC2-ADB4-FE97E3EFB9CF}" destId="{6301050C-5755-4E86-90EB-DFBD380AE790}" srcOrd="1" destOrd="0" presId="urn:microsoft.com/office/officeart/2008/layout/CaptionedPictures"/>
    <dgm:cxn modelId="{B62A6628-5909-46E9-84A9-34ACFF3E4E8E}" type="presParOf" srcId="{41B9F2F0-0562-4FC2-ADB4-FE97E3EFB9CF}" destId="{9D9BFBB9-B7FA-420D-B744-B1E5A2EDB8AD}" srcOrd="2" destOrd="0" presId="urn:microsoft.com/office/officeart/2008/layout/CaptionedPictures"/>
    <dgm:cxn modelId="{60914535-EB30-471B-BA0F-CDDD3EADBC10}" type="presParOf" srcId="{9D9BFBB9-B7FA-420D-B744-B1E5A2EDB8AD}" destId="{2B569B5B-CD58-4E2B-9D7E-4ECAB7626BD4}" srcOrd="0" destOrd="0" presId="urn:microsoft.com/office/officeart/2008/layout/CaptionedPictures"/>
    <dgm:cxn modelId="{ACAE2D31-3DE1-411A-81AC-6395FFA5428C}" type="presParOf" srcId="{9D9BFBB9-B7FA-420D-B744-B1E5A2EDB8AD}" destId="{2E56C71E-CB00-4510-9B68-16AFAF1BF34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90A4A0-1AB2-43B4-A9A8-13B9CADABBB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F066E6D-988C-4E40-B4AC-348DA95893EC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Οσία Κασσιανή</a:t>
          </a:r>
          <a:endParaRPr lang="el-GR" dirty="0">
            <a:solidFill>
              <a:schemeClr val="accent6"/>
            </a:solidFill>
          </a:endParaRPr>
        </a:p>
      </dgm:t>
    </dgm:pt>
    <dgm:pt modelId="{275CB059-C6AB-49BE-B8A5-79EB14603AC8}" type="parTrans" cxnId="{FFB62DE5-C5A8-49CC-A807-BC9607E9AECC}">
      <dgm:prSet/>
      <dgm:spPr/>
      <dgm:t>
        <a:bodyPr/>
        <a:lstStyle/>
        <a:p>
          <a:endParaRPr lang="el-GR"/>
        </a:p>
      </dgm:t>
    </dgm:pt>
    <dgm:pt modelId="{893842CA-AA70-4997-823A-E3665BC8B789}" type="sibTrans" cxnId="{FFB62DE5-C5A8-49CC-A807-BC9607E9AECC}">
      <dgm:prSet/>
      <dgm:spPr/>
      <dgm:t>
        <a:bodyPr/>
        <a:lstStyle/>
        <a:p>
          <a:endParaRPr lang="el-GR"/>
        </a:p>
      </dgm:t>
    </dgm:pt>
    <dgm:pt modelId="{6053B112-3A30-4B6F-8251-33BB2AE9BF74}" type="pres">
      <dgm:prSet presAssocID="{DA90A4A0-1AB2-43B4-A9A8-13B9CADABBBB}" presName="Name0" presStyleCnt="0">
        <dgm:presLayoutVars>
          <dgm:chMax/>
          <dgm:chPref/>
          <dgm:dir/>
        </dgm:presLayoutVars>
      </dgm:prSet>
      <dgm:spPr/>
    </dgm:pt>
    <dgm:pt modelId="{FDAE87E4-9822-4720-B3EC-FE2B0B4AB9EB}" type="pres">
      <dgm:prSet presAssocID="{0F066E6D-988C-4E40-B4AC-348DA95893EC}" presName="composite" presStyleCnt="0">
        <dgm:presLayoutVars>
          <dgm:chMax val="1"/>
          <dgm:chPref val="1"/>
        </dgm:presLayoutVars>
      </dgm:prSet>
      <dgm:spPr/>
    </dgm:pt>
    <dgm:pt modelId="{C8C782FA-3A17-4DCA-A831-639D025DCD8C}" type="pres">
      <dgm:prSet presAssocID="{0F066E6D-988C-4E40-B4AC-348DA95893EC}" presName="Accent" presStyleLbl="trAlignAcc1" presStyleIdx="0" presStyleCnt="1" custScaleX="99795" custScaleY="112170">
        <dgm:presLayoutVars>
          <dgm:chMax val="0"/>
          <dgm:chPref val="0"/>
        </dgm:presLayoutVars>
      </dgm:prSet>
      <dgm:spPr/>
    </dgm:pt>
    <dgm:pt modelId="{43921B26-11CD-4666-B98C-709C20AE78DC}" type="pres">
      <dgm:prSet presAssocID="{0F066E6D-988C-4E40-B4AC-348DA95893EC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8F462427-6188-4D0E-96F5-5BD604B689BD}" type="pres">
      <dgm:prSet presAssocID="{0F066E6D-988C-4E40-B4AC-348DA95893EC}" presName="ChildComposite" presStyleCnt="0"/>
      <dgm:spPr/>
    </dgm:pt>
    <dgm:pt modelId="{AF3658CD-0610-494E-9A61-BE4C1BC869DC}" type="pres">
      <dgm:prSet presAssocID="{0F066E6D-988C-4E40-B4AC-348DA95893E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E6E96A3-5A4A-4829-B4E4-07265E0FCCA3}" type="pres">
      <dgm:prSet presAssocID="{0F066E6D-988C-4E40-B4AC-348DA95893EC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C94EE2E-6C00-473F-814D-AC1FA14C3532}" type="presOf" srcId="{0F066E6D-988C-4E40-B4AC-348DA95893EC}" destId="{EE6E96A3-5A4A-4829-B4E4-07265E0FCCA3}" srcOrd="0" destOrd="0" presId="urn:microsoft.com/office/officeart/2008/layout/CaptionedPictures"/>
    <dgm:cxn modelId="{FFB62DE5-C5A8-49CC-A807-BC9607E9AECC}" srcId="{DA90A4A0-1AB2-43B4-A9A8-13B9CADABBBB}" destId="{0F066E6D-988C-4E40-B4AC-348DA95893EC}" srcOrd="0" destOrd="0" parTransId="{275CB059-C6AB-49BE-B8A5-79EB14603AC8}" sibTransId="{893842CA-AA70-4997-823A-E3665BC8B789}"/>
    <dgm:cxn modelId="{D3BFEA7A-79F6-448D-804E-95FA175BF82E}" type="presOf" srcId="{DA90A4A0-1AB2-43B4-A9A8-13B9CADABBBB}" destId="{6053B112-3A30-4B6F-8251-33BB2AE9BF74}" srcOrd="0" destOrd="0" presId="urn:microsoft.com/office/officeart/2008/layout/CaptionedPictures"/>
    <dgm:cxn modelId="{90716EAD-3864-45D0-8A1F-1B38D8802E16}" type="presParOf" srcId="{6053B112-3A30-4B6F-8251-33BB2AE9BF74}" destId="{FDAE87E4-9822-4720-B3EC-FE2B0B4AB9EB}" srcOrd="0" destOrd="0" presId="urn:microsoft.com/office/officeart/2008/layout/CaptionedPictures"/>
    <dgm:cxn modelId="{D932F5AC-6488-44AE-BE83-8279A640A31C}" type="presParOf" srcId="{FDAE87E4-9822-4720-B3EC-FE2B0B4AB9EB}" destId="{C8C782FA-3A17-4DCA-A831-639D025DCD8C}" srcOrd="0" destOrd="0" presId="urn:microsoft.com/office/officeart/2008/layout/CaptionedPictures"/>
    <dgm:cxn modelId="{EDDD8864-0B9F-4CE2-AFB2-768512D8491B}" type="presParOf" srcId="{FDAE87E4-9822-4720-B3EC-FE2B0B4AB9EB}" destId="{43921B26-11CD-4666-B98C-709C20AE78DC}" srcOrd="1" destOrd="0" presId="urn:microsoft.com/office/officeart/2008/layout/CaptionedPictures"/>
    <dgm:cxn modelId="{1370B9E4-CF1A-4129-B0C6-537D6918E6A5}" type="presParOf" srcId="{FDAE87E4-9822-4720-B3EC-FE2B0B4AB9EB}" destId="{8F462427-6188-4D0E-96F5-5BD604B689BD}" srcOrd="2" destOrd="0" presId="urn:microsoft.com/office/officeart/2008/layout/CaptionedPictures"/>
    <dgm:cxn modelId="{69B27BCC-6098-486A-A7DE-530F7E651588}" type="presParOf" srcId="{8F462427-6188-4D0E-96F5-5BD604B689BD}" destId="{AF3658CD-0610-494E-9A61-BE4C1BC869DC}" srcOrd="0" destOrd="0" presId="urn:microsoft.com/office/officeart/2008/layout/CaptionedPictures"/>
    <dgm:cxn modelId="{70B65DDD-0401-44F5-B208-285466F5929C}" type="presParOf" srcId="{8F462427-6188-4D0E-96F5-5BD604B689BD}" destId="{EE6E96A3-5A4A-4829-B4E4-07265E0FCCA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3904EA9-3BB5-4B87-9568-88391EFFEF73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8AD16360-8532-44A0-97AC-049F5F2CD0E0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Ακολουθία του </a:t>
          </a:r>
          <a:r>
            <a:rPr lang="el-GR" dirty="0" err="1" smtClean="0">
              <a:solidFill>
                <a:schemeClr val="accent6"/>
              </a:solidFill>
            </a:rPr>
            <a:t>Νιπτήρος</a:t>
          </a:r>
          <a:endParaRPr lang="el-GR" dirty="0">
            <a:solidFill>
              <a:schemeClr val="accent6"/>
            </a:solidFill>
          </a:endParaRPr>
        </a:p>
      </dgm:t>
    </dgm:pt>
    <dgm:pt modelId="{D6BDF47C-6581-4E7A-8643-B6E33B02D37C}" type="parTrans" cxnId="{594D0930-B570-48E2-9F16-61DE30495294}">
      <dgm:prSet/>
      <dgm:spPr/>
      <dgm:t>
        <a:bodyPr/>
        <a:lstStyle/>
        <a:p>
          <a:endParaRPr lang="el-GR"/>
        </a:p>
      </dgm:t>
    </dgm:pt>
    <dgm:pt modelId="{98649036-6285-4BF9-A2E7-6257AE4BFBDA}" type="sibTrans" cxnId="{594D0930-B570-48E2-9F16-61DE30495294}">
      <dgm:prSet/>
      <dgm:spPr/>
      <dgm:t>
        <a:bodyPr/>
        <a:lstStyle/>
        <a:p>
          <a:endParaRPr lang="el-GR"/>
        </a:p>
      </dgm:t>
    </dgm:pt>
    <dgm:pt modelId="{175B4C9E-8D06-434F-9D89-D70EE6C22FA7}" type="pres">
      <dgm:prSet presAssocID="{C3904EA9-3BB5-4B87-9568-88391EFFEF73}" presName="Name0" presStyleCnt="0">
        <dgm:presLayoutVars>
          <dgm:chMax/>
          <dgm:chPref/>
          <dgm:dir/>
        </dgm:presLayoutVars>
      </dgm:prSet>
      <dgm:spPr/>
    </dgm:pt>
    <dgm:pt modelId="{E032F625-923E-4A52-9153-7845350BE3B1}" type="pres">
      <dgm:prSet presAssocID="{8AD16360-8532-44A0-97AC-049F5F2CD0E0}" presName="composite" presStyleCnt="0">
        <dgm:presLayoutVars>
          <dgm:chMax val="1"/>
          <dgm:chPref val="1"/>
        </dgm:presLayoutVars>
      </dgm:prSet>
      <dgm:spPr/>
    </dgm:pt>
    <dgm:pt modelId="{1D60D086-7694-4945-A961-024433FC7176}" type="pres">
      <dgm:prSet presAssocID="{8AD16360-8532-44A0-97AC-049F5F2CD0E0}" presName="Accent" presStyleLbl="trAlignAcc1" presStyleIdx="0" presStyleCnt="1">
        <dgm:presLayoutVars>
          <dgm:chMax val="0"/>
          <dgm:chPref val="0"/>
        </dgm:presLayoutVars>
      </dgm:prSet>
      <dgm:spPr/>
    </dgm:pt>
    <dgm:pt modelId="{3B911AC8-53D0-4C0F-9709-250C712D8409}" type="pres">
      <dgm:prSet presAssocID="{8AD16360-8532-44A0-97AC-049F5F2CD0E0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A067D589-6F2B-4DCC-BCAF-B711A6814224}" type="pres">
      <dgm:prSet presAssocID="{8AD16360-8532-44A0-97AC-049F5F2CD0E0}" presName="ChildComposite" presStyleCnt="0"/>
      <dgm:spPr/>
    </dgm:pt>
    <dgm:pt modelId="{6573CDAC-7BAE-4053-B715-424043AC00B3}" type="pres">
      <dgm:prSet presAssocID="{8AD16360-8532-44A0-97AC-049F5F2CD0E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D3844F7-DD5D-4085-AB1D-AADC82A98B32}" type="pres">
      <dgm:prSet presAssocID="{8AD16360-8532-44A0-97AC-049F5F2CD0E0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1627390-15D2-49EC-B4E5-EACE6FB995A5}" type="presOf" srcId="{8AD16360-8532-44A0-97AC-049F5F2CD0E0}" destId="{FD3844F7-DD5D-4085-AB1D-AADC82A98B32}" srcOrd="0" destOrd="0" presId="urn:microsoft.com/office/officeart/2008/layout/CaptionedPictures"/>
    <dgm:cxn modelId="{594D0930-B570-48E2-9F16-61DE30495294}" srcId="{C3904EA9-3BB5-4B87-9568-88391EFFEF73}" destId="{8AD16360-8532-44A0-97AC-049F5F2CD0E0}" srcOrd="0" destOrd="0" parTransId="{D6BDF47C-6581-4E7A-8643-B6E33B02D37C}" sibTransId="{98649036-6285-4BF9-A2E7-6257AE4BFBDA}"/>
    <dgm:cxn modelId="{FC94E1DF-3633-473D-A2D0-547206B90B63}" type="presOf" srcId="{C3904EA9-3BB5-4B87-9568-88391EFFEF73}" destId="{175B4C9E-8D06-434F-9D89-D70EE6C22FA7}" srcOrd="0" destOrd="0" presId="urn:microsoft.com/office/officeart/2008/layout/CaptionedPictures"/>
    <dgm:cxn modelId="{04FB56A5-3F52-4741-AEDA-A4B879387C22}" type="presParOf" srcId="{175B4C9E-8D06-434F-9D89-D70EE6C22FA7}" destId="{E032F625-923E-4A52-9153-7845350BE3B1}" srcOrd="0" destOrd="0" presId="urn:microsoft.com/office/officeart/2008/layout/CaptionedPictures"/>
    <dgm:cxn modelId="{4A8FB5AE-1762-47D9-A4E6-A1ABCBC32038}" type="presParOf" srcId="{E032F625-923E-4A52-9153-7845350BE3B1}" destId="{1D60D086-7694-4945-A961-024433FC7176}" srcOrd="0" destOrd="0" presId="urn:microsoft.com/office/officeart/2008/layout/CaptionedPictures"/>
    <dgm:cxn modelId="{4B4195CE-8C57-43DE-8569-84ED4117B09F}" type="presParOf" srcId="{E032F625-923E-4A52-9153-7845350BE3B1}" destId="{3B911AC8-53D0-4C0F-9709-250C712D8409}" srcOrd="1" destOrd="0" presId="urn:microsoft.com/office/officeart/2008/layout/CaptionedPictures"/>
    <dgm:cxn modelId="{F25C3ABC-A451-4325-BC73-2B1E778A3893}" type="presParOf" srcId="{E032F625-923E-4A52-9153-7845350BE3B1}" destId="{A067D589-6F2B-4DCC-BCAF-B711A6814224}" srcOrd="2" destOrd="0" presId="urn:microsoft.com/office/officeart/2008/layout/CaptionedPictures"/>
    <dgm:cxn modelId="{4B0B2267-DD7B-4309-BECC-82A8E4EE5E21}" type="presParOf" srcId="{A067D589-6F2B-4DCC-BCAF-B711A6814224}" destId="{6573CDAC-7BAE-4053-B715-424043AC00B3}" srcOrd="0" destOrd="0" presId="urn:microsoft.com/office/officeart/2008/layout/CaptionedPictures"/>
    <dgm:cxn modelId="{7B13285F-17B0-4B8E-BFC9-85425F27060B}" type="presParOf" srcId="{A067D589-6F2B-4DCC-BCAF-B711A6814224}" destId="{FD3844F7-DD5D-4085-AB1D-AADC82A98B3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1A172D7-D6A8-4BAC-AAEF-3F705560240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511787D7-57DB-4D5E-BAB2-3F5F6B1E8C36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Συγχωρητικές ευχές ευχελαίου</a:t>
          </a:r>
          <a:endParaRPr lang="el-GR" dirty="0">
            <a:solidFill>
              <a:schemeClr val="accent6"/>
            </a:solidFill>
          </a:endParaRPr>
        </a:p>
      </dgm:t>
    </dgm:pt>
    <dgm:pt modelId="{A3E9216A-CC1A-4665-BF08-61944EB651F4}" type="parTrans" cxnId="{1CDC6AB4-487A-46BC-9319-58A37CB5D5A0}">
      <dgm:prSet/>
      <dgm:spPr/>
      <dgm:t>
        <a:bodyPr/>
        <a:lstStyle/>
        <a:p>
          <a:endParaRPr lang="el-GR"/>
        </a:p>
      </dgm:t>
    </dgm:pt>
    <dgm:pt modelId="{BC3FCA06-4D65-4BC9-8B4F-0C7A00088722}" type="sibTrans" cxnId="{1CDC6AB4-487A-46BC-9319-58A37CB5D5A0}">
      <dgm:prSet/>
      <dgm:spPr/>
      <dgm:t>
        <a:bodyPr/>
        <a:lstStyle/>
        <a:p>
          <a:endParaRPr lang="el-GR"/>
        </a:p>
      </dgm:t>
    </dgm:pt>
    <dgm:pt modelId="{8F99746A-39E8-4A97-9A49-020BCB5FD16A}" type="pres">
      <dgm:prSet presAssocID="{71A172D7-D6A8-4BAC-AAEF-3F7055602407}" presName="Name0" presStyleCnt="0">
        <dgm:presLayoutVars>
          <dgm:chMax/>
          <dgm:chPref/>
          <dgm:dir/>
        </dgm:presLayoutVars>
      </dgm:prSet>
      <dgm:spPr/>
    </dgm:pt>
    <dgm:pt modelId="{55990DB4-BD64-4D6B-8F54-2609CA8728E8}" type="pres">
      <dgm:prSet presAssocID="{511787D7-57DB-4D5E-BAB2-3F5F6B1E8C36}" presName="composite" presStyleCnt="0">
        <dgm:presLayoutVars>
          <dgm:chMax val="1"/>
          <dgm:chPref val="1"/>
        </dgm:presLayoutVars>
      </dgm:prSet>
      <dgm:spPr/>
    </dgm:pt>
    <dgm:pt modelId="{4AB4CCDA-B3B8-4079-B2E6-F492EBBFF26F}" type="pres">
      <dgm:prSet presAssocID="{511787D7-57DB-4D5E-BAB2-3F5F6B1E8C36}" presName="Accent" presStyleLbl="trAlignAcc1" presStyleIdx="0" presStyleCnt="1">
        <dgm:presLayoutVars>
          <dgm:chMax val="0"/>
          <dgm:chPref val="0"/>
        </dgm:presLayoutVars>
      </dgm:prSet>
      <dgm:spPr/>
    </dgm:pt>
    <dgm:pt modelId="{7B34569F-C4BF-4419-B7F8-341C4CFD54FB}" type="pres">
      <dgm:prSet presAssocID="{511787D7-57DB-4D5E-BAB2-3F5F6B1E8C36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F3A4C7F8-A178-4EDB-83EF-DD44F3FAC89B}" type="pres">
      <dgm:prSet presAssocID="{511787D7-57DB-4D5E-BAB2-3F5F6B1E8C36}" presName="ChildComposite" presStyleCnt="0"/>
      <dgm:spPr/>
    </dgm:pt>
    <dgm:pt modelId="{22F26028-4686-4887-AB51-B083F4846586}" type="pres">
      <dgm:prSet presAssocID="{511787D7-57DB-4D5E-BAB2-3F5F6B1E8C3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6C573A6-89C0-4CF5-8A23-BB5D696B3E45}" type="pres">
      <dgm:prSet presAssocID="{511787D7-57DB-4D5E-BAB2-3F5F6B1E8C36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CDC6AB4-487A-46BC-9319-58A37CB5D5A0}" srcId="{71A172D7-D6A8-4BAC-AAEF-3F7055602407}" destId="{511787D7-57DB-4D5E-BAB2-3F5F6B1E8C36}" srcOrd="0" destOrd="0" parTransId="{A3E9216A-CC1A-4665-BF08-61944EB651F4}" sibTransId="{BC3FCA06-4D65-4BC9-8B4F-0C7A00088722}"/>
    <dgm:cxn modelId="{26F9604D-2D72-4F1B-82F0-B93A8AC16FB6}" type="presOf" srcId="{71A172D7-D6A8-4BAC-AAEF-3F7055602407}" destId="{8F99746A-39E8-4A97-9A49-020BCB5FD16A}" srcOrd="0" destOrd="0" presId="urn:microsoft.com/office/officeart/2008/layout/CaptionedPictures"/>
    <dgm:cxn modelId="{DC7FB821-6244-4E31-97CA-DBCC3CF61EDE}" type="presOf" srcId="{511787D7-57DB-4D5E-BAB2-3F5F6B1E8C36}" destId="{16C573A6-89C0-4CF5-8A23-BB5D696B3E45}" srcOrd="0" destOrd="0" presId="urn:microsoft.com/office/officeart/2008/layout/CaptionedPictures"/>
    <dgm:cxn modelId="{30B04FBE-7BAD-449A-BF35-F376A1D6FB0D}" type="presParOf" srcId="{8F99746A-39E8-4A97-9A49-020BCB5FD16A}" destId="{55990DB4-BD64-4D6B-8F54-2609CA8728E8}" srcOrd="0" destOrd="0" presId="urn:microsoft.com/office/officeart/2008/layout/CaptionedPictures"/>
    <dgm:cxn modelId="{267B38A9-93F2-43CC-9774-50817EA767D7}" type="presParOf" srcId="{55990DB4-BD64-4D6B-8F54-2609CA8728E8}" destId="{4AB4CCDA-B3B8-4079-B2E6-F492EBBFF26F}" srcOrd="0" destOrd="0" presId="urn:microsoft.com/office/officeart/2008/layout/CaptionedPictures"/>
    <dgm:cxn modelId="{92464C9A-442B-4038-AB32-392FBCBC42CC}" type="presParOf" srcId="{55990DB4-BD64-4D6B-8F54-2609CA8728E8}" destId="{7B34569F-C4BF-4419-B7F8-341C4CFD54FB}" srcOrd="1" destOrd="0" presId="urn:microsoft.com/office/officeart/2008/layout/CaptionedPictures"/>
    <dgm:cxn modelId="{BB9C230A-77B7-4724-9B95-32A89AADF8B6}" type="presParOf" srcId="{55990DB4-BD64-4D6B-8F54-2609CA8728E8}" destId="{F3A4C7F8-A178-4EDB-83EF-DD44F3FAC89B}" srcOrd="2" destOrd="0" presId="urn:microsoft.com/office/officeart/2008/layout/CaptionedPictures"/>
    <dgm:cxn modelId="{9FC5843C-3539-4B29-BD09-BBAF679AED27}" type="presParOf" srcId="{F3A4C7F8-A178-4EDB-83EF-DD44F3FAC89B}" destId="{22F26028-4686-4887-AB51-B083F4846586}" srcOrd="0" destOrd="0" presId="urn:microsoft.com/office/officeart/2008/layout/CaptionedPictures"/>
    <dgm:cxn modelId="{3108FC34-C218-4406-A2CA-BC0DEE0BD72B}" type="presParOf" srcId="{F3A4C7F8-A178-4EDB-83EF-DD44F3FAC89B}" destId="{16C573A6-89C0-4CF5-8A23-BB5D696B3E4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BEBC7B9-F44D-42D2-B34F-06ECC705824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8E22C96E-AA4A-4582-B65E-2DAEB0685A08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Ευχέλαιο</a:t>
          </a:r>
          <a:endParaRPr lang="el-GR" dirty="0">
            <a:solidFill>
              <a:schemeClr val="accent6"/>
            </a:solidFill>
          </a:endParaRPr>
        </a:p>
      </dgm:t>
    </dgm:pt>
    <dgm:pt modelId="{3120231D-44A5-4030-92ED-739F50F3688E}" type="parTrans" cxnId="{43C6FA6F-F9CB-4D2F-BF08-EF88B16B9F2C}">
      <dgm:prSet/>
      <dgm:spPr/>
      <dgm:t>
        <a:bodyPr/>
        <a:lstStyle/>
        <a:p>
          <a:endParaRPr lang="el-GR"/>
        </a:p>
      </dgm:t>
    </dgm:pt>
    <dgm:pt modelId="{3BF53D1A-F679-4DD8-B078-7B53FC7B127D}" type="sibTrans" cxnId="{43C6FA6F-F9CB-4D2F-BF08-EF88B16B9F2C}">
      <dgm:prSet/>
      <dgm:spPr/>
      <dgm:t>
        <a:bodyPr/>
        <a:lstStyle/>
        <a:p>
          <a:endParaRPr lang="el-GR"/>
        </a:p>
      </dgm:t>
    </dgm:pt>
    <dgm:pt modelId="{8464FD80-88EE-451C-8866-751355EBE034}" type="pres">
      <dgm:prSet presAssocID="{DBEBC7B9-F44D-42D2-B34F-06ECC705824A}" presName="Name0" presStyleCnt="0">
        <dgm:presLayoutVars>
          <dgm:chMax/>
          <dgm:chPref/>
          <dgm:dir/>
        </dgm:presLayoutVars>
      </dgm:prSet>
      <dgm:spPr/>
    </dgm:pt>
    <dgm:pt modelId="{659220CF-905A-4A98-9803-E36D5B430D8D}" type="pres">
      <dgm:prSet presAssocID="{8E22C96E-AA4A-4582-B65E-2DAEB0685A08}" presName="composite" presStyleCnt="0">
        <dgm:presLayoutVars>
          <dgm:chMax val="1"/>
          <dgm:chPref val="1"/>
        </dgm:presLayoutVars>
      </dgm:prSet>
      <dgm:spPr/>
    </dgm:pt>
    <dgm:pt modelId="{09A94C68-F864-454D-A8BC-0423978BF834}" type="pres">
      <dgm:prSet presAssocID="{8E22C96E-AA4A-4582-B65E-2DAEB0685A08}" presName="Accent" presStyleLbl="trAlignAcc1" presStyleIdx="0" presStyleCnt="1" custLinFactNeighborX="6555" custLinFactNeighborY="0">
        <dgm:presLayoutVars>
          <dgm:chMax val="0"/>
          <dgm:chPref val="0"/>
        </dgm:presLayoutVars>
      </dgm:prSet>
      <dgm:spPr/>
    </dgm:pt>
    <dgm:pt modelId="{61F87A24-EA5C-4C23-BCD1-7ACCD44E26B9}" type="pres">
      <dgm:prSet presAssocID="{8E22C96E-AA4A-4582-B65E-2DAEB0685A08}" presName="Image" presStyleLbl="alignImgPlace1" presStyleIdx="0" presStyleCnt="1" custLinFactNeighborX="617" custLinFactNeighborY="244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575A90B-F1A9-4847-A8A8-2B8F1CCA8F1B}" type="pres">
      <dgm:prSet presAssocID="{8E22C96E-AA4A-4582-B65E-2DAEB0685A08}" presName="ChildComposite" presStyleCnt="0"/>
      <dgm:spPr/>
    </dgm:pt>
    <dgm:pt modelId="{1FBA67CA-7ECA-4128-9FDC-5FCD1C29A25D}" type="pres">
      <dgm:prSet presAssocID="{8E22C96E-AA4A-4582-B65E-2DAEB0685A0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7B131A8-A1DF-4683-8CA0-F12272895D3E}" type="pres">
      <dgm:prSet presAssocID="{8E22C96E-AA4A-4582-B65E-2DAEB0685A08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79EBF21-A2A1-49EB-96FC-F3888BCD21D1}" type="presOf" srcId="{DBEBC7B9-F44D-42D2-B34F-06ECC705824A}" destId="{8464FD80-88EE-451C-8866-751355EBE034}" srcOrd="0" destOrd="0" presId="urn:microsoft.com/office/officeart/2008/layout/CaptionedPictures"/>
    <dgm:cxn modelId="{8371130D-D3E4-4B36-B907-3280A93F7A65}" type="presOf" srcId="{8E22C96E-AA4A-4582-B65E-2DAEB0685A08}" destId="{77B131A8-A1DF-4683-8CA0-F12272895D3E}" srcOrd="0" destOrd="0" presId="urn:microsoft.com/office/officeart/2008/layout/CaptionedPictures"/>
    <dgm:cxn modelId="{43C6FA6F-F9CB-4D2F-BF08-EF88B16B9F2C}" srcId="{DBEBC7B9-F44D-42D2-B34F-06ECC705824A}" destId="{8E22C96E-AA4A-4582-B65E-2DAEB0685A08}" srcOrd="0" destOrd="0" parTransId="{3120231D-44A5-4030-92ED-739F50F3688E}" sibTransId="{3BF53D1A-F679-4DD8-B078-7B53FC7B127D}"/>
    <dgm:cxn modelId="{DE8A92C9-980D-4A32-A482-DB4428ECB32C}" type="presParOf" srcId="{8464FD80-88EE-451C-8866-751355EBE034}" destId="{659220CF-905A-4A98-9803-E36D5B430D8D}" srcOrd="0" destOrd="0" presId="urn:microsoft.com/office/officeart/2008/layout/CaptionedPictures"/>
    <dgm:cxn modelId="{29BB31EA-96B0-4323-80DA-710D33CBF68D}" type="presParOf" srcId="{659220CF-905A-4A98-9803-E36D5B430D8D}" destId="{09A94C68-F864-454D-A8BC-0423978BF834}" srcOrd="0" destOrd="0" presId="urn:microsoft.com/office/officeart/2008/layout/CaptionedPictures"/>
    <dgm:cxn modelId="{EA1A48EC-97AE-4932-B159-DCB5AD3B53CD}" type="presParOf" srcId="{659220CF-905A-4A98-9803-E36D5B430D8D}" destId="{61F87A24-EA5C-4C23-BCD1-7ACCD44E26B9}" srcOrd="1" destOrd="0" presId="urn:microsoft.com/office/officeart/2008/layout/CaptionedPictures"/>
    <dgm:cxn modelId="{D019CCAC-EE44-467B-AA3A-BC4DB8ACE3BA}" type="presParOf" srcId="{659220CF-905A-4A98-9803-E36D5B430D8D}" destId="{F575A90B-F1A9-4847-A8A8-2B8F1CCA8F1B}" srcOrd="2" destOrd="0" presId="urn:microsoft.com/office/officeart/2008/layout/CaptionedPictures"/>
    <dgm:cxn modelId="{BE4F1C65-8611-4A01-A149-91055BCC6BAE}" type="presParOf" srcId="{F575A90B-F1A9-4847-A8A8-2B8F1CCA8F1B}" destId="{1FBA67CA-7ECA-4128-9FDC-5FCD1C29A25D}" srcOrd="0" destOrd="0" presId="urn:microsoft.com/office/officeart/2008/layout/CaptionedPictures"/>
    <dgm:cxn modelId="{676C3E9A-BEEC-471C-99F9-5F7A91AD7156}" type="presParOf" srcId="{F575A90B-F1A9-4847-A8A8-2B8F1CCA8F1B}" destId="{77B131A8-A1DF-4683-8CA0-F12272895D3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CAEB865-F52F-4821-9D44-62842D74A72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91A3DA20-8F63-44C1-B98F-D715C2ECF1DE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Ανάμνηση της ακολουθίας του </a:t>
          </a:r>
          <a:r>
            <a:rPr lang="el-GR" dirty="0" err="1" smtClean="0">
              <a:solidFill>
                <a:schemeClr val="accent6"/>
              </a:solidFill>
            </a:rPr>
            <a:t>Νιπτήρος</a:t>
          </a:r>
          <a:r>
            <a:rPr lang="el-GR" dirty="0" smtClean="0">
              <a:solidFill>
                <a:schemeClr val="accent6"/>
              </a:solidFill>
            </a:rPr>
            <a:t> - Πάτμος</a:t>
          </a:r>
          <a:endParaRPr lang="el-GR" dirty="0">
            <a:solidFill>
              <a:schemeClr val="accent6"/>
            </a:solidFill>
          </a:endParaRPr>
        </a:p>
      </dgm:t>
    </dgm:pt>
    <dgm:pt modelId="{EC7FB995-CFEB-4D95-99D0-90E5E9B717B6}" type="parTrans" cxnId="{29C6715E-5163-4E99-B50D-BA8F76BECB8E}">
      <dgm:prSet/>
      <dgm:spPr/>
      <dgm:t>
        <a:bodyPr/>
        <a:lstStyle/>
        <a:p>
          <a:endParaRPr lang="el-GR"/>
        </a:p>
      </dgm:t>
    </dgm:pt>
    <dgm:pt modelId="{9A9FD5BA-B45D-49FF-AE4E-A61ADA28FB1C}" type="sibTrans" cxnId="{29C6715E-5163-4E99-B50D-BA8F76BECB8E}">
      <dgm:prSet/>
      <dgm:spPr/>
      <dgm:t>
        <a:bodyPr/>
        <a:lstStyle/>
        <a:p>
          <a:endParaRPr lang="el-GR"/>
        </a:p>
      </dgm:t>
    </dgm:pt>
    <dgm:pt modelId="{8434EAF6-B10C-470B-8DB2-C817950AAA3C}" type="pres">
      <dgm:prSet presAssocID="{0CAEB865-F52F-4821-9D44-62842D74A727}" presName="Name0" presStyleCnt="0">
        <dgm:presLayoutVars>
          <dgm:chMax/>
          <dgm:chPref/>
          <dgm:dir/>
        </dgm:presLayoutVars>
      </dgm:prSet>
      <dgm:spPr/>
    </dgm:pt>
    <dgm:pt modelId="{2B3D0D21-E9A4-4D9A-891F-C5D8CD0F7721}" type="pres">
      <dgm:prSet presAssocID="{91A3DA20-8F63-44C1-B98F-D715C2ECF1DE}" presName="composite" presStyleCnt="0">
        <dgm:presLayoutVars>
          <dgm:chMax val="1"/>
          <dgm:chPref val="1"/>
        </dgm:presLayoutVars>
      </dgm:prSet>
      <dgm:spPr/>
    </dgm:pt>
    <dgm:pt modelId="{FCDA8DD3-63BF-4D93-BE0B-820A9C307FBA}" type="pres">
      <dgm:prSet presAssocID="{91A3DA20-8F63-44C1-B98F-D715C2ECF1DE}" presName="Accent" presStyleLbl="trAlignAcc1" presStyleIdx="0" presStyleCnt="1">
        <dgm:presLayoutVars>
          <dgm:chMax val="0"/>
          <dgm:chPref val="0"/>
        </dgm:presLayoutVars>
      </dgm:prSet>
      <dgm:spPr/>
    </dgm:pt>
    <dgm:pt modelId="{5D8D8986-496B-45BD-9928-7CCD5E53F63F}" type="pres">
      <dgm:prSet presAssocID="{91A3DA20-8F63-44C1-B98F-D715C2ECF1DE}" presName="Image" presStyleLbl="alignImgPlace1" presStyleIdx="0" presStyleCnt="1" custLinFactNeighborX="3386" custLinFactNeighborY="-310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A80FEB5-4604-4739-A873-6997B1A2F544}" type="pres">
      <dgm:prSet presAssocID="{91A3DA20-8F63-44C1-B98F-D715C2ECF1DE}" presName="ChildComposite" presStyleCnt="0"/>
      <dgm:spPr/>
    </dgm:pt>
    <dgm:pt modelId="{E82DBA1C-0970-4CFD-B933-839ADAFB0586}" type="pres">
      <dgm:prSet presAssocID="{91A3DA20-8F63-44C1-B98F-D715C2ECF1D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A2222C7-A5E9-4ED0-BEA7-E75717350215}" type="pres">
      <dgm:prSet presAssocID="{91A3DA20-8F63-44C1-B98F-D715C2ECF1DE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4512046-FB38-4B22-8643-A884525B663B}" type="presOf" srcId="{91A3DA20-8F63-44C1-B98F-D715C2ECF1DE}" destId="{7A2222C7-A5E9-4ED0-BEA7-E75717350215}" srcOrd="0" destOrd="0" presId="urn:microsoft.com/office/officeart/2008/layout/CaptionedPictures"/>
    <dgm:cxn modelId="{29C6715E-5163-4E99-B50D-BA8F76BECB8E}" srcId="{0CAEB865-F52F-4821-9D44-62842D74A727}" destId="{91A3DA20-8F63-44C1-B98F-D715C2ECF1DE}" srcOrd="0" destOrd="0" parTransId="{EC7FB995-CFEB-4D95-99D0-90E5E9B717B6}" sibTransId="{9A9FD5BA-B45D-49FF-AE4E-A61ADA28FB1C}"/>
    <dgm:cxn modelId="{A75EC86E-AC29-490D-A9C6-55C9675AC12B}" type="presOf" srcId="{0CAEB865-F52F-4821-9D44-62842D74A727}" destId="{8434EAF6-B10C-470B-8DB2-C817950AAA3C}" srcOrd="0" destOrd="0" presId="urn:microsoft.com/office/officeart/2008/layout/CaptionedPictures"/>
    <dgm:cxn modelId="{E70DD199-69C1-4F60-8B5D-1C1C2410FBD2}" type="presParOf" srcId="{8434EAF6-B10C-470B-8DB2-C817950AAA3C}" destId="{2B3D0D21-E9A4-4D9A-891F-C5D8CD0F7721}" srcOrd="0" destOrd="0" presId="urn:microsoft.com/office/officeart/2008/layout/CaptionedPictures"/>
    <dgm:cxn modelId="{F93B0F02-23CA-459D-91F4-8FF45A419EF0}" type="presParOf" srcId="{2B3D0D21-E9A4-4D9A-891F-C5D8CD0F7721}" destId="{FCDA8DD3-63BF-4D93-BE0B-820A9C307FBA}" srcOrd="0" destOrd="0" presId="urn:microsoft.com/office/officeart/2008/layout/CaptionedPictures"/>
    <dgm:cxn modelId="{5A2B2208-2CC3-4191-B429-3E6B2ED2FDE9}" type="presParOf" srcId="{2B3D0D21-E9A4-4D9A-891F-C5D8CD0F7721}" destId="{5D8D8986-496B-45BD-9928-7CCD5E53F63F}" srcOrd="1" destOrd="0" presId="urn:microsoft.com/office/officeart/2008/layout/CaptionedPictures"/>
    <dgm:cxn modelId="{FD4964A4-2F5D-4A16-A660-642B0469B6DD}" type="presParOf" srcId="{2B3D0D21-E9A4-4D9A-891F-C5D8CD0F7721}" destId="{CA80FEB5-4604-4739-A873-6997B1A2F544}" srcOrd="2" destOrd="0" presId="urn:microsoft.com/office/officeart/2008/layout/CaptionedPictures"/>
    <dgm:cxn modelId="{181334ED-789E-47DA-8B32-BAB7938500DF}" type="presParOf" srcId="{CA80FEB5-4604-4739-A873-6997B1A2F544}" destId="{E82DBA1C-0970-4CFD-B933-839ADAFB0586}" srcOrd="0" destOrd="0" presId="urn:microsoft.com/office/officeart/2008/layout/CaptionedPictures"/>
    <dgm:cxn modelId="{C88CBAD6-D989-4D6E-94DE-5159EF00CCC9}" type="presParOf" srcId="{CA80FEB5-4604-4739-A873-6997B1A2F544}" destId="{7A2222C7-A5E9-4ED0-BEA7-E7571735021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77C0448-1B82-40C7-B289-C691EDB7C6C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9258AF5F-7415-4054-8B24-315F95732C8E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Τα 30 αργύρια της προδοσίας </a:t>
          </a:r>
          <a:endParaRPr lang="el-GR" dirty="0">
            <a:solidFill>
              <a:schemeClr val="accent6"/>
            </a:solidFill>
          </a:endParaRPr>
        </a:p>
      </dgm:t>
    </dgm:pt>
    <dgm:pt modelId="{429757E0-B5CF-4061-8BB8-18D158B64065}" type="parTrans" cxnId="{1888D546-36F7-4609-8661-F55C6A227F19}">
      <dgm:prSet/>
      <dgm:spPr/>
      <dgm:t>
        <a:bodyPr/>
        <a:lstStyle/>
        <a:p>
          <a:endParaRPr lang="el-GR"/>
        </a:p>
      </dgm:t>
    </dgm:pt>
    <dgm:pt modelId="{259904AC-5DC7-4E2F-9115-AB242C4AE9C3}" type="sibTrans" cxnId="{1888D546-36F7-4609-8661-F55C6A227F19}">
      <dgm:prSet/>
      <dgm:spPr/>
      <dgm:t>
        <a:bodyPr/>
        <a:lstStyle/>
        <a:p>
          <a:endParaRPr lang="el-GR"/>
        </a:p>
      </dgm:t>
    </dgm:pt>
    <dgm:pt modelId="{920B8273-591D-41F4-BBBB-B743EC31351C}" type="pres">
      <dgm:prSet presAssocID="{677C0448-1B82-40C7-B289-C691EDB7C6CA}" presName="Name0" presStyleCnt="0">
        <dgm:presLayoutVars>
          <dgm:chMax/>
          <dgm:chPref/>
          <dgm:dir/>
        </dgm:presLayoutVars>
      </dgm:prSet>
      <dgm:spPr/>
    </dgm:pt>
    <dgm:pt modelId="{B93E87F8-0464-4F27-9B4D-901DD45AAB3C}" type="pres">
      <dgm:prSet presAssocID="{9258AF5F-7415-4054-8B24-315F95732C8E}" presName="composite" presStyleCnt="0">
        <dgm:presLayoutVars>
          <dgm:chMax val="1"/>
          <dgm:chPref val="1"/>
        </dgm:presLayoutVars>
      </dgm:prSet>
      <dgm:spPr/>
    </dgm:pt>
    <dgm:pt modelId="{E9E5F756-91C0-4CB9-B7B1-A95D936F6265}" type="pres">
      <dgm:prSet presAssocID="{9258AF5F-7415-4054-8B24-315F95732C8E}" presName="Accent" presStyleLbl="trAlignAcc1" presStyleIdx="0" presStyleCnt="1" custLinFactNeighborX="-44843" custLinFactNeighborY="1639">
        <dgm:presLayoutVars>
          <dgm:chMax val="0"/>
          <dgm:chPref val="0"/>
        </dgm:presLayoutVars>
      </dgm:prSet>
      <dgm:spPr/>
    </dgm:pt>
    <dgm:pt modelId="{36AAB61E-23B9-4F40-88FF-EEB5EE09E6E8}" type="pres">
      <dgm:prSet presAssocID="{9258AF5F-7415-4054-8B24-315F95732C8E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4FFC6C3B-9999-4E70-92D7-EEC93DA8E623}" type="pres">
      <dgm:prSet presAssocID="{9258AF5F-7415-4054-8B24-315F95732C8E}" presName="ChildComposite" presStyleCnt="0"/>
      <dgm:spPr/>
    </dgm:pt>
    <dgm:pt modelId="{616A478B-C6DC-4777-AF67-C6015449DB4B}" type="pres">
      <dgm:prSet presAssocID="{9258AF5F-7415-4054-8B24-315F95732C8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1310EE-F3CF-45D1-9E97-F608F4D36DFB}" type="pres">
      <dgm:prSet presAssocID="{9258AF5F-7415-4054-8B24-315F95732C8E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888D546-36F7-4609-8661-F55C6A227F19}" srcId="{677C0448-1B82-40C7-B289-C691EDB7C6CA}" destId="{9258AF5F-7415-4054-8B24-315F95732C8E}" srcOrd="0" destOrd="0" parTransId="{429757E0-B5CF-4061-8BB8-18D158B64065}" sibTransId="{259904AC-5DC7-4E2F-9115-AB242C4AE9C3}"/>
    <dgm:cxn modelId="{839C8109-EB28-4274-9A9C-38E95008FA90}" type="presOf" srcId="{677C0448-1B82-40C7-B289-C691EDB7C6CA}" destId="{920B8273-591D-41F4-BBBB-B743EC31351C}" srcOrd="0" destOrd="0" presId="urn:microsoft.com/office/officeart/2008/layout/CaptionedPictures"/>
    <dgm:cxn modelId="{EBA4DA14-1E27-4392-8EEA-5506B5434223}" type="presOf" srcId="{9258AF5F-7415-4054-8B24-315F95732C8E}" destId="{321310EE-F3CF-45D1-9E97-F608F4D36DFB}" srcOrd="0" destOrd="0" presId="urn:microsoft.com/office/officeart/2008/layout/CaptionedPictures"/>
    <dgm:cxn modelId="{1CEB76E5-C4C4-4AD5-A507-809B5769CD32}" type="presParOf" srcId="{920B8273-591D-41F4-BBBB-B743EC31351C}" destId="{B93E87F8-0464-4F27-9B4D-901DD45AAB3C}" srcOrd="0" destOrd="0" presId="urn:microsoft.com/office/officeart/2008/layout/CaptionedPictures"/>
    <dgm:cxn modelId="{31D314E5-CED7-4D9C-943E-ED9844B11F4E}" type="presParOf" srcId="{B93E87F8-0464-4F27-9B4D-901DD45AAB3C}" destId="{E9E5F756-91C0-4CB9-B7B1-A95D936F6265}" srcOrd="0" destOrd="0" presId="urn:microsoft.com/office/officeart/2008/layout/CaptionedPictures"/>
    <dgm:cxn modelId="{FE330BE5-1172-47EC-8E01-9D76004F654A}" type="presParOf" srcId="{B93E87F8-0464-4F27-9B4D-901DD45AAB3C}" destId="{36AAB61E-23B9-4F40-88FF-EEB5EE09E6E8}" srcOrd="1" destOrd="0" presId="urn:microsoft.com/office/officeart/2008/layout/CaptionedPictures"/>
    <dgm:cxn modelId="{E5E43438-B7F5-475B-ABC3-D9313370D3A5}" type="presParOf" srcId="{B93E87F8-0464-4F27-9B4D-901DD45AAB3C}" destId="{4FFC6C3B-9999-4E70-92D7-EEC93DA8E623}" srcOrd="2" destOrd="0" presId="urn:microsoft.com/office/officeart/2008/layout/CaptionedPictures"/>
    <dgm:cxn modelId="{87928D96-5A17-4EAD-9ECE-9A9001AC3A8C}" type="presParOf" srcId="{4FFC6C3B-9999-4E70-92D7-EEC93DA8E623}" destId="{616A478B-C6DC-4777-AF67-C6015449DB4B}" srcOrd="0" destOrd="0" presId="urn:microsoft.com/office/officeart/2008/layout/CaptionedPictures"/>
    <dgm:cxn modelId="{971BC6E4-4096-45A6-97FC-3B7613F33010}" type="presParOf" srcId="{4FFC6C3B-9999-4E70-92D7-EEC93DA8E623}" destId="{321310EE-F3CF-45D1-9E97-F608F4D36DF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2C81E4A-24B3-47DE-89BA-4133A386D9D9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C5A5FB3C-A4A8-4AB7-8795-6124B9500AE5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Ο Μυστικός Δείπνος</a:t>
          </a:r>
          <a:endParaRPr lang="el-GR" dirty="0">
            <a:solidFill>
              <a:schemeClr val="accent6"/>
            </a:solidFill>
          </a:endParaRPr>
        </a:p>
      </dgm:t>
    </dgm:pt>
    <dgm:pt modelId="{3AA87ADE-83A2-44A2-BB6A-837C2DC107A9}" type="sibTrans" cxnId="{D7B2E22F-5F70-474B-81FA-E96A022BDD50}">
      <dgm:prSet/>
      <dgm:spPr/>
      <dgm:t>
        <a:bodyPr/>
        <a:lstStyle/>
        <a:p>
          <a:endParaRPr lang="el-GR"/>
        </a:p>
      </dgm:t>
    </dgm:pt>
    <dgm:pt modelId="{618C7B05-B26D-403F-83A1-4B604C7C1BFA}" type="parTrans" cxnId="{D7B2E22F-5F70-474B-81FA-E96A022BDD50}">
      <dgm:prSet/>
      <dgm:spPr/>
      <dgm:t>
        <a:bodyPr/>
        <a:lstStyle/>
        <a:p>
          <a:endParaRPr lang="el-GR"/>
        </a:p>
      </dgm:t>
    </dgm:pt>
    <dgm:pt modelId="{E7F28DAA-E649-4B61-B5C5-08CC7AD308E0}" type="pres">
      <dgm:prSet presAssocID="{52C81E4A-24B3-47DE-89BA-4133A386D9D9}" presName="Name0" presStyleCnt="0">
        <dgm:presLayoutVars>
          <dgm:chMax/>
          <dgm:chPref/>
          <dgm:dir/>
        </dgm:presLayoutVars>
      </dgm:prSet>
      <dgm:spPr/>
    </dgm:pt>
    <dgm:pt modelId="{C5528C3B-7BF9-4933-BD69-91C710AD92CC}" type="pres">
      <dgm:prSet presAssocID="{C5A5FB3C-A4A8-4AB7-8795-6124B9500AE5}" presName="composite" presStyleCnt="0">
        <dgm:presLayoutVars>
          <dgm:chMax val="1"/>
          <dgm:chPref val="1"/>
        </dgm:presLayoutVars>
      </dgm:prSet>
      <dgm:spPr/>
    </dgm:pt>
    <dgm:pt modelId="{8F0163A4-DF1C-426F-B2B9-7D7E67FD9402}" type="pres">
      <dgm:prSet presAssocID="{C5A5FB3C-A4A8-4AB7-8795-6124B9500AE5}" presName="Accent" presStyleLbl="trAlignAcc1" presStyleIdx="0" presStyleCnt="1" custScaleX="140160" custLinFactNeighborX="1903" custLinFactNeighborY="-3131">
        <dgm:presLayoutVars>
          <dgm:chMax val="0"/>
          <dgm:chPref val="0"/>
        </dgm:presLayoutVars>
      </dgm:prSet>
      <dgm:spPr/>
    </dgm:pt>
    <dgm:pt modelId="{4BC4FC8A-CF1E-498D-A2E3-0B639152A7D5}" type="pres">
      <dgm:prSet presAssocID="{C5A5FB3C-A4A8-4AB7-8795-6124B9500AE5}" presName="Image" presStyleLbl="alignImgPlace1" presStyleIdx="0" presStyleCnt="1" custScaleX="115388" custScaleY="127009" custLinFactNeighborX="-661" custLinFactNeighborY="509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FBEE71D2-97D6-4F29-95FD-95705128574A}" type="pres">
      <dgm:prSet presAssocID="{C5A5FB3C-A4A8-4AB7-8795-6124B9500AE5}" presName="ChildComposite" presStyleCnt="0"/>
      <dgm:spPr/>
    </dgm:pt>
    <dgm:pt modelId="{4A95AC4C-12D2-4D66-9EA5-FCF08FC7C5DC}" type="pres">
      <dgm:prSet presAssocID="{C5A5FB3C-A4A8-4AB7-8795-6124B9500AE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D633FC3-1C86-4717-B149-0FD0E3EE2208}" type="pres">
      <dgm:prSet presAssocID="{C5A5FB3C-A4A8-4AB7-8795-6124B9500AE5}" presName="Parent" presStyleLbl="revTx" presStyleIdx="0" presStyleCnt="1" custScaleX="140549" custScaleY="63030" custLinFactNeighborX="-321" custLinFactNeighborY="2861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7649BD5-0BD7-46C7-94B2-DE314B01FE03}" type="presOf" srcId="{C5A5FB3C-A4A8-4AB7-8795-6124B9500AE5}" destId="{BD633FC3-1C86-4717-B149-0FD0E3EE2208}" srcOrd="0" destOrd="0" presId="urn:microsoft.com/office/officeart/2008/layout/CaptionedPictures"/>
    <dgm:cxn modelId="{D7B2E22F-5F70-474B-81FA-E96A022BDD50}" srcId="{52C81E4A-24B3-47DE-89BA-4133A386D9D9}" destId="{C5A5FB3C-A4A8-4AB7-8795-6124B9500AE5}" srcOrd="0" destOrd="0" parTransId="{618C7B05-B26D-403F-83A1-4B604C7C1BFA}" sibTransId="{3AA87ADE-83A2-44A2-BB6A-837C2DC107A9}"/>
    <dgm:cxn modelId="{A54C87E3-5E53-443A-8B85-EFBF4FE9C048}" type="presOf" srcId="{52C81E4A-24B3-47DE-89BA-4133A386D9D9}" destId="{E7F28DAA-E649-4B61-B5C5-08CC7AD308E0}" srcOrd="0" destOrd="0" presId="urn:microsoft.com/office/officeart/2008/layout/CaptionedPictures"/>
    <dgm:cxn modelId="{3A6F43B0-A386-4E0F-95E0-1D707B989736}" type="presParOf" srcId="{E7F28DAA-E649-4B61-B5C5-08CC7AD308E0}" destId="{C5528C3B-7BF9-4933-BD69-91C710AD92CC}" srcOrd="0" destOrd="0" presId="urn:microsoft.com/office/officeart/2008/layout/CaptionedPictures"/>
    <dgm:cxn modelId="{6B2DA4DD-C04F-41FD-8DBE-ED588168F3F7}" type="presParOf" srcId="{C5528C3B-7BF9-4933-BD69-91C710AD92CC}" destId="{8F0163A4-DF1C-426F-B2B9-7D7E67FD9402}" srcOrd="0" destOrd="0" presId="urn:microsoft.com/office/officeart/2008/layout/CaptionedPictures"/>
    <dgm:cxn modelId="{937C3F20-F2B9-46CE-BFE8-4A10E1DC730D}" type="presParOf" srcId="{C5528C3B-7BF9-4933-BD69-91C710AD92CC}" destId="{4BC4FC8A-CF1E-498D-A2E3-0B639152A7D5}" srcOrd="1" destOrd="0" presId="urn:microsoft.com/office/officeart/2008/layout/CaptionedPictures"/>
    <dgm:cxn modelId="{FDF38A80-BB67-49F7-AA45-72C47DD157C2}" type="presParOf" srcId="{C5528C3B-7BF9-4933-BD69-91C710AD92CC}" destId="{FBEE71D2-97D6-4F29-95FD-95705128574A}" srcOrd="2" destOrd="0" presId="urn:microsoft.com/office/officeart/2008/layout/CaptionedPictures"/>
    <dgm:cxn modelId="{17B738CB-C420-49C1-B3B2-879FE6F9ED5E}" type="presParOf" srcId="{FBEE71D2-97D6-4F29-95FD-95705128574A}" destId="{4A95AC4C-12D2-4D66-9EA5-FCF08FC7C5DC}" srcOrd="0" destOrd="0" presId="urn:microsoft.com/office/officeart/2008/layout/CaptionedPictures"/>
    <dgm:cxn modelId="{888BF2CB-A4A0-47FC-9ED9-5F9AC5D9B5F5}" type="presParOf" srcId="{FBEE71D2-97D6-4F29-95FD-95705128574A}" destId="{BD633FC3-1C86-4717-B149-0FD0E3EE220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B7BBF2-5CEC-4B5E-B4D7-4879FC266AB4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707C0C78-B778-421A-89D7-B8D79ED9A491}">
      <dgm:prSet phldrT="[Κείμενο]"/>
      <dgm:spPr/>
      <dgm:t>
        <a:bodyPr/>
        <a:lstStyle/>
        <a:p>
          <a:r>
            <a:rPr lang="el-GR" dirty="0" smtClean="0">
              <a:solidFill>
                <a:schemeClr val="accent5"/>
              </a:solidFill>
            </a:rPr>
            <a:t>Η σύλληψη του Χριστού</a:t>
          </a:r>
          <a:endParaRPr lang="el-GR" dirty="0">
            <a:solidFill>
              <a:schemeClr val="accent5"/>
            </a:solidFill>
          </a:endParaRPr>
        </a:p>
      </dgm:t>
    </dgm:pt>
    <dgm:pt modelId="{0CC4812D-33E1-4C4A-96D4-E7C39C437A16}" type="parTrans" cxnId="{4F4E34ED-73BE-4A50-8B5A-FED587A1D1AD}">
      <dgm:prSet/>
      <dgm:spPr/>
      <dgm:t>
        <a:bodyPr/>
        <a:lstStyle/>
        <a:p>
          <a:endParaRPr lang="el-GR"/>
        </a:p>
      </dgm:t>
    </dgm:pt>
    <dgm:pt modelId="{B6B0EFA3-F2D1-4EA4-B624-51ABEB964C7D}" type="sibTrans" cxnId="{4F4E34ED-73BE-4A50-8B5A-FED587A1D1AD}">
      <dgm:prSet/>
      <dgm:spPr/>
      <dgm:t>
        <a:bodyPr/>
        <a:lstStyle/>
        <a:p>
          <a:endParaRPr lang="el-GR"/>
        </a:p>
      </dgm:t>
    </dgm:pt>
    <dgm:pt modelId="{482DE1FD-97E2-4041-B248-0E9727C794C5}" type="pres">
      <dgm:prSet presAssocID="{84B7BBF2-5CEC-4B5E-B4D7-4879FC266AB4}" presName="Name0" presStyleCnt="0">
        <dgm:presLayoutVars>
          <dgm:chMax/>
          <dgm:chPref/>
          <dgm:dir/>
        </dgm:presLayoutVars>
      </dgm:prSet>
      <dgm:spPr/>
    </dgm:pt>
    <dgm:pt modelId="{30E686A2-4B27-412C-A1B4-59C329E7D847}" type="pres">
      <dgm:prSet presAssocID="{707C0C78-B778-421A-89D7-B8D79ED9A491}" presName="composite" presStyleCnt="0">
        <dgm:presLayoutVars>
          <dgm:chMax val="1"/>
          <dgm:chPref val="1"/>
        </dgm:presLayoutVars>
      </dgm:prSet>
      <dgm:spPr/>
    </dgm:pt>
    <dgm:pt modelId="{EF7B5281-A7DF-4258-B018-DAB814CEA491}" type="pres">
      <dgm:prSet presAssocID="{707C0C78-B778-421A-89D7-B8D79ED9A491}" presName="Accent" presStyleLbl="trAlignAcc1" presStyleIdx="0" presStyleCnt="1">
        <dgm:presLayoutVars>
          <dgm:chMax val="0"/>
          <dgm:chPref val="0"/>
        </dgm:presLayoutVars>
      </dgm:prSet>
      <dgm:spPr/>
    </dgm:pt>
    <dgm:pt modelId="{57720B32-A408-4A87-B9D3-2073D24CA5EC}" type="pres">
      <dgm:prSet presAssocID="{707C0C78-B778-421A-89D7-B8D79ED9A491}" presName="Image" presStyleLbl="alignImgPlace1" presStyleIdx="0" presStyleCnt="1" custScaleX="116718" custScaleY="14176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BE66C94C-7367-4A55-A388-61510EDC459F}" type="pres">
      <dgm:prSet presAssocID="{707C0C78-B778-421A-89D7-B8D79ED9A491}" presName="ChildComposite" presStyleCnt="0"/>
      <dgm:spPr/>
    </dgm:pt>
    <dgm:pt modelId="{8C9D6065-F28E-450F-9C2E-ABF4D9394933}" type="pres">
      <dgm:prSet presAssocID="{707C0C78-B778-421A-89D7-B8D79ED9A49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F5D5FDF-E0BD-4592-B3EA-756F13342CCD}" type="pres">
      <dgm:prSet presAssocID="{707C0C78-B778-421A-89D7-B8D79ED9A491}" presName="Parent" presStyleLbl="revTx" presStyleIdx="0" presStyleCnt="1" custScaleX="99804" custScaleY="73283" custLinFactNeighborX="0" custLinFactNeighborY="3801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F4E34ED-73BE-4A50-8B5A-FED587A1D1AD}" srcId="{84B7BBF2-5CEC-4B5E-B4D7-4879FC266AB4}" destId="{707C0C78-B778-421A-89D7-B8D79ED9A491}" srcOrd="0" destOrd="0" parTransId="{0CC4812D-33E1-4C4A-96D4-E7C39C437A16}" sibTransId="{B6B0EFA3-F2D1-4EA4-B624-51ABEB964C7D}"/>
    <dgm:cxn modelId="{BD251788-6828-41E3-B445-7BB5C702802F}" type="presOf" srcId="{707C0C78-B778-421A-89D7-B8D79ED9A491}" destId="{5F5D5FDF-E0BD-4592-B3EA-756F13342CCD}" srcOrd="0" destOrd="0" presId="urn:microsoft.com/office/officeart/2008/layout/CaptionedPictures"/>
    <dgm:cxn modelId="{6F673DEC-6AA8-4D4D-8493-3F3B7751EEBE}" type="presOf" srcId="{84B7BBF2-5CEC-4B5E-B4D7-4879FC266AB4}" destId="{482DE1FD-97E2-4041-B248-0E9727C794C5}" srcOrd="0" destOrd="0" presId="urn:microsoft.com/office/officeart/2008/layout/CaptionedPictures"/>
    <dgm:cxn modelId="{F01F9515-978C-4C73-B3E1-068D96327410}" type="presParOf" srcId="{482DE1FD-97E2-4041-B248-0E9727C794C5}" destId="{30E686A2-4B27-412C-A1B4-59C329E7D847}" srcOrd="0" destOrd="0" presId="urn:microsoft.com/office/officeart/2008/layout/CaptionedPictures"/>
    <dgm:cxn modelId="{CCF16D16-7C1A-429F-BB10-DCC560E92CB4}" type="presParOf" srcId="{30E686A2-4B27-412C-A1B4-59C329E7D847}" destId="{EF7B5281-A7DF-4258-B018-DAB814CEA491}" srcOrd="0" destOrd="0" presId="urn:microsoft.com/office/officeart/2008/layout/CaptionedPictures"/>
    <dgm:cxn modelId="{533C15EF-924D-403B-9457-566BF332384B}" type="presParOf" srcId="{30E686A2-4B27-412C-A1B4-59C329E7D847}" destId="{57720B32-A408-4A87-B9D3-2073D24CA5EC}" srcOrd="1" destOrd="0" presId="urn:microsoft.com/office/officeart/2008/layout/CaptionedPictures"/>
    <dgm:cxn modelId="{F7AFA13D-4B93-4A21-9229-8C8010F7D517}" type="presParOf" srcId="{30E686A2-4B27-412C-A1B4-59C329E7D847}" destId="{BE66C94C-7367-4A55-A388-61510EDC459F}" srcOrd="2" destOrd="0" presId="urn:microsoft.com/office/officeart/2008/layout/CaptionedPictures"/>
    <dgm:cxn modelId="{FFA07749-8EBB-410B-B7D6-EDA1A1FCE2F9}" type="presParOf" srcId="{BE66C94C-7367-4A55-A388-61510EDC459F}" destId="{8C9D6065-F28E-450F-9C2E-ABF4D9394933}" srcOrd="0" destOrd="0" presId="urn:microsoft.com/office/officeart/2008/layout/CaptionedPictures"/>
    <dgm:cxn modelId="{256C9A5F-8707-49C8-A0EF-A727785C1F08}" type="presParOf" srcId="{BE66C94C-7367-4A55-A388-61510EDC459F}" destId="{5F5D5FDF-E0BD-4592-B3EA-756F13342CC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1B5297D-17B3-4F9A-A835-82F421B42D3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415BEE86-AEBD-4CF4-9953-C579996752F1}">
      <dgm:prSet phldrT="[Κείμενο]" custT="1"/>
      <dgm:spPr/>
      <dgm:t>
        <a:bodyPr/>
        <a:lstStyle/>
        <a:p>
          <a:r>
            <a:rPr lang="el-GR" sz="2800" dirty="0" smtClean="0">
              <a:solidFill>
                <a:schemeClr val="accent5"/>
              </a:solidFill>
            </a:rPr>
            <a:t>Η προσευχή στο όρος των ελαιών</a:t>
          </a:r>
          <a:endParaRPr lang="el-GR" sz="2800" dirty="0">
            <a:solidFill>
              <a:schemeClr val="accent5"/>
            </a:solidFill>
          </a:endParaRPr>
        </a:p>
      </dgm:t>
    </dgm:pt>
    <dgm:pt modelId="{AA3F954A-3698-45C9-8326-790F47BA6D7F}" type="sibTrans" cxnId="{6D704E7A-66BC-4109-A79A-0FABD1C778F3}">
      <dgm:prSet/>
      <dgm:spPr/>
      <dgm:t>
        <a:bodyPr/>
        <a:lstStyle/>
        <a:p>
          <a:endParaRPr lang="el-GR"/>
        </a:p>
      </dgm:t>
    </dgm:pt>
    <dgm:pt modelId="{D56C7DF8-53E7-40A3-996B-6D13B31EAD49}" type="parTrans" cxnId="{6D704E7A-66BC-4109-A79A-0FABD1C778F3}">
      <dgm:prSet/>
      <dgm:spPr/>
      <dgm:t>
        <a:bodyPr/>
        <a:lstStyle/>
        <a:p>
          <a:endParaRPr lang="el-GR"/>
        </a:p>
      </dgm:t>
    </dgm:pt>
    <dgm:pt modelId="{DD4C6585-5143-4837-8E2B-4DF60E5F025B}" type="pres">
      <dgm:prSet presAssocID="{51B5297D-17B3-4F9A-A835-82F421B42D30}" presName="Name0" presStyleCnt="0">
        <dgm:presLayoutVars>
          <dgm:chMax/>
          <dgm:chPref/>
          <dgm:dir/>
        </dgm:presLayoutVars>
      </dgm:prSet>
      <dgm:spPr/>
    </dgm:pt>
    <dgm:pt modelId="{ED81014E-B55C-46D1-921D-2FD186300A53}" type="pres">
      <dgm:prSet presAssocID="{415BEE86-AEBD-4CF4-9953-C579996752F1}" presName="composite" presStyleCnt="0">
        <dgm:presLayoutVars>
          <dgm:chMax val="1"/>
          <dgm:chPref val="1"/>
        </dgm:presLayoutVars>
      </dgm:prSet>
      <dgm:spPr/>
    </dgm:pt>
    <dgm:pt modelId="{128606BA-B49C-4D4D-900E-8C8E1421B549}" type="pres">
      <dgm:prSet presAssocID="{415BEE86-AEBD-4CF4-9953-C579996752F1}" presName="Accent" presStyleLbl="trAlignAcc1" presStyleIdx="0" presStyleCnt="1">
        <dgm:presLayoutVars>
          <dgm:chMax val="0"/>
          <dgm:chPref val="0"/>
        </dgm:presLayoutVars>
      </dgm:prSet>
      <dgm:spPr/>
    </dgm:pt>
    <dgm:pt modelId="{82472569-11A9-4831-9AE7-4D91BBEFF121}" type="pres">
      <dgm:prSet presAssocID="{415BEE86-AEBD-4CF4-9953-C579996752F1}" presName="Image" presStyleLbl="alignImgPlace1" presStyleIdx="0" presStyleCnt="1" custScaleX="111088" custScaleY="135910" custLinFactNeighborX="-1397" custLinFactNeighborY="-275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1C3048F5-B946-4AC3-9B3E-9C4277C8816C}" type="pres">
      <dgm:prSet presAssocID="{415BEE86-AEBD-4CF4-9953-C579996752F1}" presName="ChildComposite" presStyleCnt="0"/>
      <dgm:spPr/>
    </dgm:pt>
    <dgm:pt modelId="{9C0679A3-3D27-43A8-849A-4E20E38FD46D}" type="pres">
      <dgm:prSet presAssocID="{415BEE86-AEBD-4CF4-9953-C579996752F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5AE154C-D5B3-4D74-8412-E70B97C629F4}" type="pres">
      <dgm:prSet presAssocID="{415BEE86-AEBD-4CF4-9953-C579996752F1}" presName="Parent" presStyleLbl="revTx" presStyleIdx="0" presStyleCnt="1" custScaleX="100122" custScaleY="73887" custLinFactNeighborX="1251" custLinFactNeighborY="383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E84C763-CBE3-4263-965A-0A0EB8D74BD3}" type="presOf" srcId="{415BEE86-AEBD-4CF4-9953-C579996752F1}" destId="{45AE154C-D5B3-4D74-8412-E70B97C629F4}" srcOrd="0" destOrd="0" presId="urn:microsoft.com/office/officeart/2008/layout/CaptionedPictures"/>
    <dgm:cxn modelId="{397CB702-D603-4305-A8F3-7345C97BE0B1}" type="presOf" srcId="{51B5297D-17B3-4F9A-A835-82F421B42D30}" destId="{DD4C6585-5143-4837-8E2B-4DF60E5F025B}" srcOrd="0" destOrd="0" presId="urn:microsoft.com/office/officeart/2008/layout/CaptionedPictures"/>
    <dgm:cxn modelId="{6D704E7A-66BC-4109-A79A-0FABD1C778F3}" srcId="{51B5297D-17B3-4F9A-A835-82F421B42D30}" destId="{415BEE86-AEBD-4CF4-9953-C579996752F1}" srcOrd="0" destOrd="0" parTransId="{D56C7DF8-53E7-40A3-996B-6D13B31EAD49}" sibTransId="{AA3F954A-3698-45C9-8326-790F47BA6D7F}"/>
    <dgm:cxn modelId="{72A8CAA5-6DB9-4DDB-B262-A0497CAB87F6}" type="presParOf" srcId="{DD4C6585-5143-4837-8E2B-4DF60E5F025B}" destId="{ED81014E-B55C-46D1-921D-2FD186300A53}" srcOrd="0" destOrd="0" presId="urn:microsoft.com/office/officeart/2008/layout/CaptionedPictures"/>
    <dgm:cxn modelId="{FDBB36AA-975E-4B42-9716-6FC8D2CE05D1}" type="presParOf" srcId="{ED81014E-B55C-46D1-921D-2FD186300A53}" destId="{128606BA-B49C-4D4D-900E-8C8E1421B549}" srcOrd="0" destOrd="0" presId="urn:microsoft.com/office/officeart/2008/layout/CaptionedPictures"/>
    <dgm:cxn modelId="{02DAC255-9A82-4E64-838A-5ADD17BDA007}" type="presParOf" srcId="{ED81014E-B55C-46D1-921D-2FD186300A53}" destId="{82472569-11A9-4831-9AE7-4D91BBEFF121}" srcOrd="1" destOrd="0" presId="urn:microsoft.com/office/officeart/2008/layout/CaptionedPictures"/>
    <dgm:cxn modelId="{B243297B-5D19-451B-B1F5-1626D3D0CFA0}" type="presParOf" srcId="{ED81014E-B55C-46D1-921D-2FD186300A53}" destId="{1C3048F5-B946-4AC3-9B3E-9C4277C8816C}" srcOrd="2" destOrd="0" presId="urn:microsoft.com/office/officeart/2008/layout/CaptionedPictures"/>
    <dgm:cxn modelId="{178012D3-68BF-4A57-8B2E-2300C413CE6E}" type="presParOf" srcId="{1C3048F5-B946-4AC3-9B3E-9C4277C8816C}" destId="{9C0679A3-3D27-43A8-849A-4E20E38FD46D}" srcOrd="0" destOrd="0" presId="urn:microsoft.com/office/officeart/2008/layout/CaptionedPictures"/>
    <dgm:cxn modelId="{A6455C7F-94FC-4C17-B6C3-C5070CA02F82}" type="presParOf" srcId="{1C3048F5-B946-4AC3-9B3E-9C4277C8816C}" destId="{45AE154C-D5B3-4D74-8412-E70B97C629F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92703D-9E3F-4AF1-9719-6A04D14B8D5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D87728CB-BC38-4E94-8EBF-4D44E8712E2C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Τάφος Λαζάρου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458FC7FD-ABF2-49ED-AB9E-14DF10EEB046}" type="parTrans" cxnId="{0D519D83-C5F3-4748-8BBD-F02C437AE0CD}">
      <dgm:prSet/>
      <dgm:spPr/>
      <dgm:t>
        <a:bodyPr/>
        <a:lstStyle/>
        <a:p>
          <a:endParaRPr lang="el-GR"/>
        </a:p>
      </dgm:t>
    </dgm:pt>
    <dgm:pt modelId="{0040F8A3-0D0D-49EB-A632-4CAE5ED3F9DF}" type="sibTrans" cxnId="{0D519D83-C5F3-4748-8BBD-F02C437AE0CD}">
      <dgm:prSet/>
      <dgm:spPr/>
      <dgm:t>
        <a:bodyPr/>
        <a:lstStyle/>
        <a:p>
          <a:endParaRPr lang="el-GR"/>
        </a:p>
      </dgm:t>
    </dgm:pt>
    <dgm:pt modelId="{E7A8A55E-A148-4DAD-A173-7E9245602A95}" type="pres">
      <dgm:prSet presAssocID="{0592703D-9E3F-4AF1-9719-6A04D14B8D50}" presName="Name0" presStyleCnt="0">
        <dgm:presLayoutVars>
          <dgm:chMax/>
          <dgm:chPref/>
          <dgm:dir/>
        </dgm:presLayoutVars>
      </dgm:prSet>
      <dgm:spPr/>
    </dgm:pt>
    <dgm:pt modelId="{98ADA447-732D-4C7E-BBBC-113AEE80C036}" type="pres">
      <dgm:prSet presAssocID="{D87728CB-BC38-4E94-8EBF-4D44E8712E2C}" presName="composite" presStyleCnt="0">
        <dgm:presLayoutVars>
          <dgm:chMax val="1"/>
          <dgm:chPref val="1"/>
        </dgm:presLayoutVars>
      </dgm:prSet>
      <dgm:spPr/>
    </dgm:pt>
    <dgm:pt modelId="{39474510-6898-417F-85E7-7D037CB9BABD}" type="pres">
      <dgm:prSet presAssocID="{D87728CB-BC38-4E94-8EBF-4D44E8712E2C}" presName="Accent" presStyleLbl="trAlignAcc1" presStyleIdx="0" presStyleCnt="1">
        <dgm:presLayoutVars>
          <dgm:chMax val="0"/>
          <dgm:chPref val="0"/>
        </dgm:presLayoutVars>
      </dgm:prSet>
      <dgm:spPr/>
    </dgm:pt>
    <dgm:pt modelId="{EAA677DE-64F6-472A-BB2D-02686E7F7EB8}" type="pres">
      <dgm:prSet presAssocID="{D87728CB-BC38-4E94-8EBF-4D44E8712E2C}" presName="Image" presStyleLbl="alignImgPlace1" presStyleIdx="0" presStyleCnt="1" custScaleX="110336" custScaleY="112519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A75FD45-F9C8-437C-A2DC-E1B75AA49401}" type="pres">
      <dgm:prSet presAssocID="{D87728CB-BC38-4E94-8EBF-4D44E8712E2C}" presName="ChildComposite" presStyleCnt="0"/>
      <dgm:spPr/>
    </dgm:pt>
    <dgm:pt modelId="{12C94A1E-9702-4345-B3D4-4C985988141B}" type="pres">
      <dgm:prSet presAssocID="{D87728CB-BC38-4E94-8EBF-4D44E8712E2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C656F81-F033-4963-A0DB-65DD6C8A57E4}" type="pres">
      <dgm:prSet presAssocID="{D87728CB-BC38-4E94-8EBF-4D44E8712E2C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F41B456-5E47-47CF-899D-4F0A17C78534}" type="presOf" srcId="{D87728CB-BC38-4E94-8EBF-4D44E8712E2C}" destId="{EC656F81-F033-4963-A0DB-65DD6C8A57E4}" srcOrd="0" destOrd="0" presId="urn:microsoft.com/office/officeart/2008/layout/CaptionedPictures"/>
    <dgm:cxn modelId="{0D519D83-C5F3-4748-8BBD-F02C437AE0CD}" srcId="{0592703D-9E3F-4AF1-9719-6A04D14B8D50}" destId="{D87728CB-BC38-4E94-8EBF-4D44E8712E2C}" srcOrd="0" destOrd="0" parTransId="{458FC7FD-ABF2-49ED-AB9E-14DF10EEB046}" sibTransId="{0040F8A3-0D0D-49EB-A632-4CAE5ED3F9DF}"/>
    <dgm:cxn modelId="{96D2B871-6EB7-43BF-87C1-7A5759ACA40B}" type="presOf" srcId="{0592703D-9E3F-4AF1-9719-6A04D14B8D50}" destId="{E7A8A55E-A148-4DAD-A173-7E9245602A95}" srcOrd="0" destOrd="0" presId="urn:microsoft.com/office/officeart/2008/layout/CaptionedPictures"/>
    <dgm:cxn modelId="{DF315A0D-A5E1-4024-91E9-C220C7B4220D}" type="presParOf" srcId="{E7A8A55E-A148-4DAD-A173-7E9245602A95}" destId="{98ADA447-732D-4C7E-BBBC-113AEE80C036}" srcOrd="0" destOrd="0" presId="urn:microsoft.com/office/officeart/2008/layout/CaptionedPictures"/>
    <dgm:cxn modelId="{015122CF-C886-4BA2-87BB-D410C95BDF51}" type="presParOf" srcId="{98ADA447-732D-4C7E-BBBC-113AEE80C036}" destId="{39474510-6898-417F-85E7-7D037CB9BABD}" srcOrd="0" destOrd="0" presId="urn:microsoft.com/office/officeart/2008/layout/CaptionedPictures"/>
    <dgm:cxn modelId="{16F17695-DDC1-4FCE-BCDF-32BFF24FFF7C}" type="presParOf" srcId="{98ADA447-732D-4C7E-BBBC-113AEE80C036}" destId="{EAA677DE-64F6-472A-BB2D-02686E7F7EB8}" srcOrd="1" destOrd="0" presId="urn:microsoft.com/office/officeart/2008/layout/CaptionedPictures"/>
    <dgm:cxn modelId="{F0CD54BD-2633-4A2A-B0CE-661AF20D8E5D}" type="presParOf" srcId="{98ADA447-732D-4C7E-BBBC-113AEE80C036}" destId="{3A75FD45-F9C8-437C-A2DC-E1B75AA49401}" srcOrd="2" destOrd="0" presId="urn:microsoft.com/office/officeart/2008/layout/CaptionedPictures"/>
    <dgm:cxn modelId="{602E8766-D5DF-4855-A47A-229943564F5B}" type="presParOf" srcId="{3A75FD45-F9C8-437C-A2DC-E1B75AA49401}" destId="{12C94A1E-9702-4345-B3D4-4C985988141B}" srcOrd="0" destOrd="0" presId="urn:microsoft.com/office/officeart/2008/layout/CaptionedPictures"/>
    <dgm:cxn modelId="{A6FA276A-C7E6-4862-BCB7-523AE3D98903}" type="presParOf" srcId="{3A75FD45-F9C8-437C-A2DC-E1B75AA49401}" destId="{EC656F81-F033-4963-A0DB-65DD6C8A57E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667E35F-3FAC-4AD3-8BDB-5C64BAFDCE1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5B885631-0CB4-480E-8FF7-40A201B5738D}">
      <dgm:prSet phldrT="[Κείμενο]"/>
      <dgm:spPr/>
      <dgm:t>
        <a:bodyPr/>
        <a:lstStyle/>
        <a:p>
          <a:r>
            <a:rPr lang="el-GR" dirty="0" smtClean="0">
              <a:solidFill>
                <a:schemeClr val="accent5"/>
              </a:solidFill>
            </a:rPr>
            <a:t>Δίκη και μαστίγωμα Χριστού</a:t>
          </a:r>
          <a:endParaRPr lang="el-GR" dirty="0">
            <a:solidFill>
              <a:schemeClr val="accent5"/>
            </a:solidFill>
          </a:endParaRPr>
        </a:p>
      </dgm:t>
    </dgm:pt>
    <dgm:pt modelId="{A81FF2F5-0531-4B30-955B-763C4A94C5FA}" type="parTrans" cxnId="{CDE1D530-C666-43AA-9AB6-F27B7D975A6B}">
      <dgm:prSet/>
      <dgm:spPr/>
      <dgm:t>
        <a:bodyPr/>
        <a:lstStyle/>
        <a:p>
          <a:endParaRPr lang="el-GR"/>
        </a:p>
      </dgm:t>
    </dgm:pt>
    <dgm:pt modelId="{C878B143-49C2-4F4B-BF7A-8E81D5943A5C}" type="sibTrans" cxnId="{CDE1D530-C666-43AA-9AB6-F27B7D975A6B}">
      <dgm:prSet/>
      <dgm:spPr/>
      <dgm:t>
        <a:bodyPr/>
        <a:lstStyle/>
        <a:p>
          <a:endParaRPr lang="el-GR"/>
        </a:p>
      </dgm:t>
    </dgm:pt>
    <dgm:pt modelId="{78D843AE-E4FA-40DD-8F8A-8880EB8D3CFC}" type="pres">
      <dgm:prSet presAssocID="{C667E35F-3FAC-4AD3-8BDB-5C64BAFDCE1A}" presName="Name0" presStyleCnt="0">
        <dgm:presLayoutVars>
          <dgm:chMax/>
          <dgm:chPref/>
          <dgm:dir/>
        </dgm:presLayoutVars>
      </dgm:prSet>
      <dgm:spPr/>
    </dgm:pt>
    <dgm:pt modelId="{9D4837F1-F3EB-44BA-8B06-3D64C0FD1272}" type="pres">
      <dgm:prSet presAssocID="{5B885631-0CB4-480E-8FF7-40A201B5738D}" presName="composite" presStyleCnt="0">
        <dgm:presLayoutVars>
          <dgm:chMax val="1"/>
          <dgm:chPref val="1"/>
        </dgm:presLayoutVars>
      </dgm:prSet>
      <dgm:spPr/>
    </dgm:pt>
    <dgm:pt modelId="{C56963A6-B7BB-43AD-9E5A-B8E74A464C88}" type="pres">
      <dgm:prSet presAssocID="{5B885631-0CB4-480E-8FF7-40A201B5738D}" presName="Accent" presStyleLbl="trAlignAcc1" presStyleIdx="0" presStyleCnt="1">
        <dgm:presLayoutVars>
          <dgm:chMax val="0"/>
          <dgm:chPref val="0"/>
        </dgm:presLayoutVars>
      </dgm:prSet>
      <dgm:spPr/>
    </dgm:pt>
    <dgm:pt modelId="{592B52C4-14EC-4206-B612-596122158672}" type="pres">
      <dgm:prSet presAssocID="{5B885631-0CB4-480E-8FF7-40A201B5738D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F9A7C82E-339A-4892-A26A-BBF639E14374}" type="pres">
      <dgm:prSet presAssocID="{5B885631-0CB4-480E-8FF7-40A201B5738D}" presName="ChildComposite" presStyleCnt="0"/>
      <dgm:spPr/>
    </dgm:pt>
    <dgm:pt modelId="{4EFD585B-ED49-4F25-886C-5917C4EA3FAB}" type="pres">
      <dgm:prSet presAssocID="{5B885631-0CB4-480E-8FF7-40A201B5738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A263B11-4BE0-4CFB-9B88-150C4097C2E8}" type="pres">
      <dgm:prSet presAssocID="{5B885631-0CB4-480E-8FF7-40A201B5738D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DE1D530-C666-43AA-9AB6-F27B7D975A6B}" srcId="{C667E35F-3FAC-4AD3-8BDB-5C64BAFDCE1A}" destId="{5B885631-0CB4-480E-8FF7-40A201B5738D}" srcOrd="0" destOrd="0" parTransId="{A81FF2F5-0531-4B30-955B-763C4A94C5FA}" sibTransId="{C878B143-49C2-4F4B-BF7A-8E81D5943A5C}"/>
    <dgm:cxn modelId="{50252F0C-5D6D-486B-8DE7-AA6B416801F6}" type="presOf" srcId="{C667E35F-3FAC-4AD3-8BDB-5C64BAFDCE1A}" destId="{78D843AE-E4FA-40DD-8F8A-8880EB8D3CFC}" srcOrd="0" destOrd="0" presId="urn:microsoft.com/office/officeart/2008/layout/CaptionedPictures"/>
    <dgm:cxn modelId="{E5BED914-916B-4225-B3A1-641EAAF47FB9}" type="presOf" srcId="{5B885631-0CB4-480E-8FF7-40A201B5738D}" destId="{7A263B11-4BE0-4CFB-9B88-150C4097C2E8}" srcOrd="0" destOrd="0" presId="urn:microsoft.com/office/officeart/2008/layout/CaptionedPictures"/>
    <dgm:cxn modelId="{B5472DCA-B5BE-4FEC-BB78-21C04546FF2B}" type="presParOf" srcId="{78D843AE-E4FA-40DD-8F8A-8880EB8D3CFC}" destId="{9D4837F1-F3EB-44BA-8B06-3D64C0FD1272}" srcOrd="0" destOrd="0" presId="urn:microsoft.com/office/officeart/2008/layout/CaptionedPictures"/>
    <dgm:cxn modelId="{1AA49EDF-61B0-4745-A980-3D71E488F5AB}" type="presParOf" srcId="{9D4837F1-F3EB-44BA-8B06-3D64C0FD1272}" destId="{C56963A6-B7BB-43AD-9E5A-B8E74A464C88}" srcOrd="0" destOrd="0" presId="urn:microsoft.com/office/officeart/2008/layout/CaptionedPictures"/>
    <dgm:cxn modelId="{025F9939-22DE-4BB8-B34B-AE2F2E96A1EB}" type="presParOf" srcId="{9D4837F1-F3EB-44BA-8B06-3D64C0FD1272}" destId="{592B52C4-14EC-4206-B612-596122158672}" srcOrd="1" destOrd="0" presId="urn:microsoft.com/office/officeart/2008/layout/CaptionedPictures"/>
    <dgm:cxn modelId="{13D7EC5B-BE70-474D-B229-009D2E1B2546}" type="presParOf" srcId="{9D4837F1-F3EB-44BA-8B06-3D64C0FD1272}" destId="{F9A7C82E-339A-4892-A26A-BBF639E14374}" srcOrd="2" destOrd="0" presId="urn:microsoft.com/office/officeart/2008/layout/CaptionedPictures"/>
    <dgm:cxn modelId="{C9441BB9-0FF7-4DC0-AF10-256E3FA919CF}" type="presParOf" srcId="{F9A7C82E-339A-4892-A26A-BBF639E14374}" destId="{4EFD585B-ED49-4F25-886C-5917C4EA3FAB}" srcOrd="0" destOrd="0" presId="urn:microsoft.com/office/officeart/2008/layout/CaptionedPictures"/>
    <dgm:cxn modelId="{F771B295-56BF-497F-B306-AC1953109E17}" type="presParOf" srcId="{F9A7C82E-339A-4892-A26A-BBF639E14374}" destId="{7A263B11-4BE0-4CFB-9B88-150C4097C2E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1B85147-CDCA-4B5E-B54C-0B080866FEF4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5B8F3819-ADE9-43FB-941D-5CE805E96D25}">
      <dgm:prSet phldrT="[Κείμενο]"/>
      <dgm:spPr/>
      <dgm:t>
        <a:bodyPr/>
        <a:lstStyle/>
        <a:p>
          <a:r>
            <a:rPr lang="el-GR" dirty="0" smtClean="0">
              <a:solidFill>
                <a:schemeClr val="accent5"/>
              </a:solidFill>
            </a:rPr>
            <a:t>Δίκη Ιησού από Πιλάτο</a:t>
          </a:r>
          <a:endParaRPr lang="el-GR" dirty="0">
            <a:solidFill>
              <a:schemeClr val="accent5"/>
            </a:solidFill>
          </a:endParaRPr>
        </a:p>
      </dgm:t>
    </dgm:pt>
    <dgm:pt modelId="{25C25570-494D-449D-9DB1-448B389CABDF}" type="parTrans" cxnId="{88F15BD5-0298-427B-BCA6-2F37031319DA}">
      <dgm:prSet/>
      <dgm:spPr/>
      <dgm:t>
        <a:bodyPr/>
        <a:lstStyle/>
        <a:p>
          <a:endParaRPr lang="el-GR"/>
        </a:p>
      </dgm:t>
    </dgm:pt>
    <dgm:pt modelId="{453D1397-EFD9-44A5-BD4E-AF37FC7594C8}" type="sibTrans" cxnId="{88F15BD5-0298-427B-BCA6-2F37031319DA}">
      <dgm:prSet/>
      <dgm:spPr/>
      <dgm:t>
        <a:bodyPr/>
        <a:lstStyle/>
        <a:p>
          <a:endParaRPr lang="el-GR"/>
        </a:p>
      </dgm:t>
    </dgm:pt>
    <dgm:pt modelId="{B75424D9-1BBB-4E02-8053-43ED51CE29BD}" type="pres">
      <dgm:prSet presAssocID="{81B85147-CDCA-4B5E-B54C-0B080866FEF4}" presName="Name0" presStyleCnt="0">
        <dgm:presLayoutVars>
          <dgm:chMax/>
          <dgm:chPref/>
          <dgm:dir/>
        </dgm:presLayoutVars>
      </dgm:prSet>
      <dgm:spPr/>
    </dgm:pt>
    <dgm:pt modelId="{A4800257-5FD4-40A2-9803-3227F99E909A}" type="pres">
      <dgm:prSet presAssocID="{5B8F3819-ADE9-43FB-941D-5CE805E96D25}" presName="composite" presStyleCnt="0">
        <dgm:presLayoutVars>
          <dgm:chMax val="1"/>
          <dgm:chPref val="1"/>
        </dgm:presLayoutVars>
      </dgm:prSet>
      <dgm:spPr/>
    </dgm:pt>
    <dgm:pt modelId="{60C0456C-62F7-4CEB-AA1F-DACBBFD4513B}" type="pres">
      <dgm:prSet presAssocID="{5B8F3819-ADE9-43FB-941D-5CE805E96D25}" presName="Accent" presStyleLbl="trAlignAcc1" presStyleIdx="0" presStyleCnt="1">
        <dgm:presLayoutVars>
          <dgm:chMax val="0"/>
          <dgm:chPref val="0"/>
        </dgm:presLayoutVars>
      </dgm:prSet>
      <dgm:spPr/>
    </dgm:pt>
    <dgm:pt modelId="{683290F9-0FE1-46F5-8FFC-2B808CFE0D96}" type="pres">
      <dgm:prSet presAssocID="{5B8F3819-ADE9-43FB-941D-5CE805E96D25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E243FF2-DC49-436A-A70A-8A3488799B0F}" type="pres">
      <dgm:prSet presAssocID="{5B8F3819-ADE9-43FB-941D-5CE805E96D25}" presName="ChildComposite" presStyleCnt="0"/>
      <dgm:spPr/>
    </dgm:pt>
    <dgm:pt modelId="{2A434A7C-BBA0-4D59-BF45-354EDF84B2B5}" type="pres">
      <dgm:prSet presAssocID="{5B8F3819-ADE9-43FB-941D-5CE805E96D2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2DAAF0C-1791-456B-B490-1122652050CE}" type="pres">
      <dgm:prSet presAssocID="{5B8F3819-ADE9-43FB-941D-5CE805E96D25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4C3DD3A-C795-401D-84D1-CF47FBFBAC62}" type="presOf" srcId="{5B8F3819-ADE9-43FB-941D-5CE805E96D25}" destId="{72DAAF0C-1791-456B-B490-1122652050CE}" srcOrd="0" destOrd="0" presId="urn:microsoft.com/office/officeart/2008/layout/CaptionedPictures"/>
    <dgm:cxn modelId="{E34C4136-51A1-458C-89BB-E21786AD0CD0}" type="presOf" srcId="{81B85147-CDCA-4B5E-B54C-0B080866FEF4}" destId="{B75424D9-1BBB-4E02-8053-43ED51CE29BD}" srcOrd="0" destOrd="0" presId="urn:microsoft.com/office/officeart/2008/layout/CaptionedPictures"/>
    <dgm:cxn modelId="{88F15BD5-0298-427B-BCA6-2F37031319DA}" srcId="{81B85147-CDCA-4B5E-B54C-0B080866FEF4}" destId="{5B8F3819-ADE9-43FB-941D-5CE805E96D25}" srcOrd="0" destOrd="0" parTransId="{25C25570-494D-449D-9DB1-448B389CABDF}" sibTransId="{453D1397-EFD9-44A5-BD4E-AF37FC7594C8}"/>
    <dgm:cxn modelId="{AF94DC0A-3DB0-42C4-BEE9-94245C381B58}" type="presParOf" srcId="{B75424D9-1BBB-4E02-8053-43ED51CE29BD}" destId="{A4800257-5FD4-40A2-9803-3227F99E909A}" srcOrd="0" destOrd="0" presId="urn:microsoft.com/office/officeart/2008/layout/CaptionedPictures"/>
    <dgm:cxn modelId="{97536453-2FDD-4012-A63A-B9BCDC00859D}" type="presParOf" srcId="{A4800257-5FD4-40A2-9803-3227F99E909A}" destId="{60C0456C-62F7-4CEB-AA1F-DACBBFD4513B}" srcOrd="0" destOrd="0" presId="urn:microsoft.com/office/officeart/2008/layout/CaptionedPictures"/>
    <dgm:cxn modelId="{C232FE52-9E08-489C-BB2D-39CA471DCBDD}" type="presParOf" srcId="{A4800257-5FD4-40A2-9803-3227F99E909A}" destId="{683290F9-0FE1-46F5-8FFC-2B808CFE0D96}" srcOrd="1" destOrd="0" presId="urn:microsoft.com/office/officeart/2008/layout/CaptionedPictures"/>
    <dgm:cxn modelId="{C86FA979-5C89-489A-A96C-B6C52076EF9F}" type="presParOf" srcId="{A4800257-5FD4-40A2-9803-3227F99E909A}" destId="{1E243FF2-DC49-436A-A70A-8A3488799B0F}" srcOrd="2" destOrd="0" presId="urn:microsoft.com/office/officeart/2008/layout/CaptionedPictures"/>
    <dgm:cxn modelId="{4784F544-A137-482E-BB9D-19B79E8072CF}" type="presParOf" srcId="{1E243FF2-DC49-436A-A70A-8A3488799B0F}" destId="{2A434A7C-BBA0-4D59-BF45-354EDF84B2B5}" srcOrd="0" destOrd="0" presId="urn:microsoft.com/office/officeart/2008/layout/CaptionedPictures"/>
    <dgm:cxn modelId="{1707913B-189D-4E84-B9BE-70A5050774A2}" type="presParOf" srcId="{1E243FF2-DC49-436A-A70A-8A3488799B0F}" destId="{72DAAF0C-1791-456B-B490-1122652050C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2441B034-0C0A-4ABA-A457-D3527AA8175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13288B36-1179-400C-8E95-C4E424557914}">
      <dgm:prSet phldrT="[Κείμενο]"/>
      <dgm:spPr/>
      <dgm:t>
        <a:bodyPr/>
        <a:lstStyle/>
        <a:p>
          <a:r>
            <a:rPr lang="el-GR" dirty="0" smtClean="0">
              <a:solidFill>
                <a:schemeClr val="accent5"/>
              </a:solidFill>
            </a:rPr>
            <a:t>Πορεία προς το Γολγοθά</a:t>
          </a:r>
          <a:endParaRPr lang="el-GR" dirty="0">
            <a:solidFill>
              <a:schemeClr val="accent5"/>
            </a:solidFill>
          </a:endParaRPr>
        </a:p>
      </dgm:t>
    </dgm:pt>
    <dgm:pt modelId="{669B3A52-2DCF-4744-90B1-1C758BAAA368}" type="parTrans" cxnId="{18E2391B-3C63-4262-84A9-9CC5128F09AE}">
      <dgm:prSet/>
      <dgm:spPr/>
      <dgm:t>
        <a:bodyPr/>
        <a:lstStyle/>
        <a:p>
          <a:endParaRPr lang="el-GR"/>
        </a:p>
      </dgm:t>
    </dgm:pt>
    <dgm:pt modelId="{74EE0844-CDCA-4F70-BF7C-90FD6E906896}" type="sibTrans" cxnId="{18E2391B-3C63-4262-84A9-9CC5128F09AE}">
      <dgm:prSet/>
      <dgm:spPr/>
      <dgm:t>
        <a:bodyPr/>
        <a:lstStyle/>
        <a:p>
          <a:endParaRPr lang="el-GR"/>
        </a:p>
      </dgm:t>
    </dgm:pt>
    <dgm:pt modelId="{C1F918BA-D98F-46A8-A499-A453036D6248}" type="pres">
      <dgm:prSet presAssocID="{2441B034-0C0A-4ABA-A457-D3527AA8175B}" presName="Name0" presStyleCnt="0">
        <dgm:presLayoutVars>
          <dgm:chMax/>
          <dgm:chPref/>
          <dgm:dir/>
        </dgm:presLayoutVars>
      </dgm:prSet>
      <dgm:spPr/>
    </dgm:pt>
    <dgm:pt modelId="{CAE0F465-5AF4-4300-A185-83CAD5FBDD1E}" type="pres">
      <dgm:prSet presAssocID="{13288B36-1179-400C-8E95-C4E424557914}" presName="composite" presStyleCnt="0">
        <dgm:presLayoutVars>
          <dgm:chMax val="1"/>
          <dgm:chPref val="1"/>
        </dgm:presLayoutVars>
      </dgm:prSet>
      <dgm:spPr/>
    </dgm:pt>
    <dgm:pt modelId="{F6E98735-0723-4ED6-B0B1-ACF6613F3E0D}" type="pres">
      <dgm:prSet presAssocID="{13288B36-1179-400C-8E95-C4E424557914}" presName="Accent" presStyleLbl="trAlignAcc1" presStyleIdx="0" presStyleCnt="1" custLinFactNeighborX="-173" custLinFactNeighborY="-701">
        <dgm:presLayoutVars>
          <dgm:chMax val="0"/>
          <dgm:chPref val="0"/>
        </dgm:presLayoutVars>
      </dgm:prSet>
      <dgm:spPr/>
    </dgm:pt>
    <dgm:pt modelId="{B1E6504D-7123-40BF-814D-44371331FCC6}" type="pres">
      <dgm:prSet presAssocID="{13288B36-1179-400C-8E95-C4E424557914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0C4ED466-D65A-427D-BEF5-BA22085BC9C2}" type="pres">
      <dgm:prSet presAssocID="{13288B36-1179-400C-8E95-C4E424557914}" presName="ChildComposite" presStyleCnt="0"/>
      <dgm:spPr/>
    </dgm:pt>
    <dgm:pt modelId="{A1D7E20B-5D28-4A10-BA73-ABC04E8B3CB9}" type="pres">
      <dgm:prSet presAssocID="{13288B36-1179-400C-8E95-C4E42455791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D69535E-A21D-4124-B506-2636C946A35B}" type="pres">
      <dgm:prSet presAssocID="{13288B36-1179-400C-8E95-C4E424557914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8E2391B-3C63-4262-84A9-9CC5128F09AE}" srcId="{2441B034-0C0A-4ABA-A457-D3527AA8175B}" destId="{13288B36-1179-400C-8E95-C4E424557914}" srcOrd="0" destOrd="0" parTransId="{669B3A52-2DCF-4744-90B1-1C758BAAA368}" sibTransId="{74EE0844-CDCA-4F70-BF7C-90FD6E906896}"/>
    <dgm:cxn modelId="{3CBC0DB4-A3D2-467E-864B-285923976FB4}" type="presOf" srcId="{13288B36-1179-400C-8E95-C4E424557914}" destId="{4D69535E-A21D-4124-B506-2636C946A35B}" srcOrd="0" destOrd="0" presId="urn:microsoft.com/office/officeart/2008/layout/CaptionedPictures"/>
    <dgm:cxn modelId="{D2722C69-B0B4-4912-90BB-8019B66ADCA1}" type="presOf" srcId="{2441B034-0C0A-4ABA-A457-D3527AA8175B}" destId="{C1F918BA-D98F-46A8-A499-A453036D6248}" srcOrd="0" destOrd="0" presId="urn:microsoft.com/office/officeart/2008/layout/CaptionedPictures"/>
    <dgm:cxn modelId="{FFE49932-D339-4486-9B6B-20F26519CFAD}" type="presParOf" srcId="{C1F918BA-D98F-46A8-A499-A453036D6248}" destId="{CAE0F465-5AF4-4300-A185-83CAD5FBDD1E}" srcOrd="0" destOrd="0" presId="urn:microsoft.com/office/officeart/2008/layout/CaptionedPictures"/>
    <dgm:cxn modelId="{814490E5-6640-4D12-82F3-46DCF92F0D1F}" type="presParOf" srcId="{CAE0F465-5AF4-4300-A185-83CAD5FBDD1E}" destId="{F6E98735-0723-4ED6-B0B1-ACF6613F3E0D}" srcOrd="0" destOrd="0" presId="urn:microsoft.com/office/officeart/2008/layout/CaptionedPictures"/>
    <dgm:cxn modelId="{A0BEC8C0-7CF9-401C-9620-4431C800ADA3}" type="presParOf" srcId="{CAE0F465-5AF4-4300-A185-83CAD5FBDD1E}" destId="{B1E6504D-7123-40BF-814D-44371331FCC6}" srcOrd="1" destOrd="0" presId="urn:microsoft.com/office/officeart/2008/layout/CaptionedPictures"/>
    <dgm:cxn modelId="{B11100A2-FD75-4261-9FC7-AE9981C8262A}" type="presParOf" srcId="{CAE0F465-5AF4-4300-A185-83CAD5FBDD1E}" destId="{0C4ED466-D65A-427D-BEF5-BA22085BC9C2}" srcOrd="2" destOrd="0" presId="urn:microsoft.com/office/officeart/2008/layout/CaptionedPictures"/>
    <dgm:cxn modelId="{1EA323E0-896A-4ADD-A5FD-66CB58083D15}" type="presParOf" srcId="{0C4ED466-D65A-427D-BEF5-BA22085BC9C2}" destId="{A1D7E20B-5D28-4A10-BA73-ABC04E8B3CB9}" srcOrd="0" destOrd="0" presId="urn:microsoft.com/office/officeart/2008/layout/CaptionedPictures"/>
    <dgm:cxn modelId="{FA36C283-3276-46C0-AB35-07C7FD7E86AD}" type="presParOf" srcId="{0C4ED466-D65A-427D-BEF5-BA22085BC9C2}" destId="{4D69535E-A21D-4124-B506-2636C946A35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1E7642E-473B-42F5-B6E0-BB4E8B251ED1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7E8B5355-B5D6-44EB-A72F-5C05C0B0C24D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Η Φυλακή του Χριστού</a:t>
          </a:r>
          <a:endParaRPr lang="el-GR" dirty="0">
            <a:solidFill>
              <a:schemeClr val="accent6"/>
            </a:solidFill>
          </a:endParaRPr>
        </a:p>
      </dgm:t>
    </dgm:pt>
    <dgm:pt modelId="{1B84BDD7-971D-4CB3-8988-653BB4627084}" type="parTrans" cxnId="{D5922650-2D78-46CA-9092-B1840F4774F3}">
      <dgm:prSet/>
      <dgm:spPr/>
      <dgm:t>
        <a:bodyPr/>
        <a:lstStyle/>
        <a:p>
          <a:endParaRPr lang="el-GR"/>
        </a:p>
      </dgm:t>
    </dgm:pt>
    <dgm:pt modelId="{D17E4F0F-FAD5-4073-B5A4-A3752376FC26}" type="sibTrans" cxnId="{D5922650-2D78-46CA-9092-B1840F4774F3}">
      <dgm:prSet/>
      <dgm:spPr/>
      <dgm:t>
        <a:bodyPr/>
        <a:lstStyle/>
        <a:p>
          <a:endParaRPr lang="el-GR"/>
        </a:p>
      </dgm:t>
    </dgm:pt>
    <dgm:pt modelId="{B2900600-5582-4036-B9A1-B47DF7F6194A}" type="pres">
      <dgm:prSet presAssocID="{B1E7642E-473B-42F5-B6E0-BB4E8B251ED1}" presName="Name0" presStyleCnt="0">
        <dgm:presLayoutVars>
          <dgm:chMax/>
          <dgm:chPref/>
          <dgm:dir/>
        </dgm:presLayoutVars>
      </dgm:prSet>
      <dgm:spPr/>
    </dgm:pt>
    <dgm:pt modelId="{FDE10B2B-96D1-45C0-BC20-51A87239590D}" type="pres">
      <dgm:prSet presAssocID="{7E8B5355-B5D6-44EB-A72F-5C05C0B0C24D}" presName="composite" presStyleCnt="0">
        <dgm:presLayoutVars>
          <dgm:chMax val="1"/>
          <dgm:chPref val="1"/>
        </dgm:presLayoutVars>
      </dgm:prSet>
      <dgm:spPr/>
    </dgm:pt>
    <dgm:pt modelId="{9E4CE907-2FA0-4282-AF3D-5A05DDB18B29}" type="pres">
      <dgm:prSet presAssocID="{7E8B5355-B5D6-44EB-A72F-5C05C0B0C24D}" presName="Accent" presStyleLbl="trAlignAcc1" presStyleIdx="0" presStyleCnt="1">
        <dgm:presLayoutVars>
          <dgm:chMax val="0"/>
          <dgm:chPref val="0"/>
        </dgm:presLayoutVars>
      </dgm:prSet>
      <dgm:spPr/>
    </dgm:pt>
    <dgm:pt modelId="{24B89D9E-460E-4F38-9FF8-5D2566223A70}" type="pres">
      <dgm:prSet presAssocID="{7E8B5355-B5D6-44EB-A72F-5C05C0B0C24D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7801116C-AAEC-439C-851C-A81EB80B4631}" type="pres">
      <dgm:prSet presAssocID="{7E8B5355-B5D6-44EB-A72F-5C05C0B0C24D}" presName="ChildComposite" presStyleCnt="0"/>
      <dgm:spPr/>
    </dgm:pt>
    <dgm:pt modelId="{630F535F-EF75-418A-B1C5-2FCFD2FEDF65}" type="pres">
      <dgm:prSet presAssocID="{7E8B5355-B5D6-44EB-A72F-5C05C0B0C24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3A48735-5D40-4CDF-BCD0-BA00BE2D0ADF}" type="pres">
      <dgm:prSet presAssocID="{7E8B5355-B5D6-44EB-A72F-5C05C0B0C24D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5922650-2D78-46CA-9092-B1840F4774F3}" srcId="{B1E7642E-473B-42F5-B6E0-BB4E8B251ED1}" destId="{7E8B5355-B5D6-44EB-A72F-5C05C0B0C24D}" srcOrd="0" destOrd="0" parTransId="{1B84BDD7-971D-4CB3-8988-653BB4627084}" sibTransId="{D17E4F0F-FAD5-4073-B5A4-A3752376FC26}"/>
    <dgm:cxn modelId="{655283EB-22C2-419D-8E71-2E883B8FB4DF}" type="presOf" srcId="{B1E7642E-473B-42F5-B6E0-BB4E8B251ED1}" destId="{B2900600-5582-4036-B9A1-B47DF7F6194A}" srcOrd="0" destOrd="0" presId="urn:microsoft.com/office/officeart/2008/layout/CaptionedPictures"/>
    <dgm:cxn modelId="{47C83F1E-D45F-4B5C-B7A3-39DE950F0ACA}" type="presOf" srcId="{7E8B5355-B5D6-44EB-A72F-5C05C0B0C24D}" destId="{E3A48735-5D40-4CDF-BCD0-BA00BE2D0ADF}" srcOrd="0" destOrd="0" presId="urn:microsoft.com/office/officeart/2008/layout/CaptionedPictures"/>
    <dgm:cxn modelId="{9DC99FFE-B1D7-49B7-A3B1-85E176BB744E}" type="presParOf" srcId="{B2900600-5582-4036-B9A1-B47DF7F6194A}" destId="{FDE10B2B-96D1-45C0-BC20-51A87239590D}" srcOrd="0" destOrd="0" presId="urn:microsoft.com/office/officeart/2008/layout/CaptionedPictures"/>
    <dgm:cxn modelId="{5F042ADF-5F9A-4CFD-9D9B-536076FB546E}" type="presParOf" srcId="{FDE10B2B-96D1-45C0-BC20-51A87239590D}" destId="{9E4CE907-2FA0-4282-AF3D-5A05DDB18B29}" srcOrd="0" destOrd="0" presId="urn:microsoft.com/office/officeart/2008/layout/CaptionedPictures"/>
    <dgm:cxn modelId="{C67D1C8F-33E6-473D-8D75-318E3A260DE5}" type="presParOf" srcId="{FDE10B2B-96D1-45C0-BC20-51A87239590D}" destId="{24B89D9E-460E-4F38-9FF8-5D2566223A70}" srcOrd="1" destOrd="0" presId="urn:microsoft.com/office/officeart/2008/layout/CaptionedPictures"/>
    <dgm:cxn modelId="{4C4DBF3B-D517-4167-97EF-749055508507}" type="presParOf" srcId="{FDE10B2B-96D1-45C0-BC20-51A87239590D}" destId="{7801116C-AAEC-439C-851C-A81EB80B4631}" srcOrd="2" destOrd="0" presId="urn:microsoft.com/office/officeart/2008/layout/CaptionedPictures"/>
    <dgm:cxn modelId="{705C640D-214E-4543-8E29-3D85BAE20D1A}" type="presParOf" srcId="{7801116C-AAEC-439C-851C-A81EB80B4631}" destId="{630F535F-EF75-418A-B1C5-2FCFD2FEDF65}" srcOrd="0" destOrd="0" presId="urn:microsoft.com/office/officeart/2008/layout/CaptionedPictures"/>
    <dgm:cxn modelId="{1089663B-57D7-4632-80F0-C4DB1A09C910}" type="presParOf" srcId="{7801116C-AAEC-439C-851C-A81EB80B4631}" destId="{E3A48735-5D40-4CDF-BCD0-BA00BE2D0AD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E1F734A-9892-43C5-8B6C-B12815FF13B8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A6DED5D0-0143-46D9-B70D-225B0253B3D0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Όρος ελαιών</a:t>
          </a:r>
          <a:endParaRPr lang="el-GR" dirty="0">
            <a:solidFill>
              <a:schemeClr val="accent6"/>
            </a:solidFill>
          </a:endParaRPr>
        </a:p>
      </dgm:t>
    </dgm:pt>
    <dgm:pt modelId="{1D936726-06F5-4814-9CF6-415C45E182F4}" type="parTrans" cxnId="{69CD6984-AFD5-407B-83B4-2702509B10C3}">
      <dgm:prSet/>
      <dgm:spPr/>
      <dgm:t>
        <a:bodyPr/>
        <a:lstStyle/>
        <a:p>
          <a:endParaRPr lang="el-GR"/>
        </a:p>
      </dgm:t>
    </dgm:pt>
    <dgm:pt modelId="{FEB0FAE3-995C-43BB-8CB7-D1CE1D3AFF54}" type="sibTrans" cxnId="{69CD6984-AFD5-407B-83B4-2702509B10C3}">
      <dgm:prSet/>
      <dgm:spPr/>
      <dgm:t>
        <a:bodyPr/>
        <a:lstStyle/>
        <a:p>
          <a:endParaRPr lang="el-GR"/>
        </a:p>
      </dgm:t>
    </dgm:pt>
    <dgm:pt modelId="{EB91B7AC-3328-4B19-AB31-791AC5882C77}" type="pres">
      <dgm:prSet presAssocID="{7E1F734A-9892-43C5-8B6C-B12815FF13B8}" presName="Name0" presStyleCnt="0">
        <dgm:presLayoutVars>
          <dgm:chMax/>
          <dgm:chPref/>
          <dgm:dir/>
        </dgm:presLayoutVars>
      </dgm:prSet>
      <dgm:spPr/>
    </dgm:pt>
    <dgm:pt modelId="{46AA3ADC-E276-46F3-9BF8-BD4EE9411A1A}" type="pres">
      <dgm:prSet presAssocID="{A6DED5D0-0143-46D9-B70D-225B0253B3D0}" presName="composite" presStyleCnt="0">
        <dgm:presLayoutVars>
          <dgm:chMax val="1"/>
          <dgm:chPref val="1"/>
        </dgm:presLayoutVars>
      </dgm:prSet>
      <dgm:spPr/>
    </dgm:pt>
    <dgm:pt modelId="{D26BC59A-5D93-4500-AE30-D0E3CA17CCBD}" type="pres">
      <dgm:prSet presAssocID="{A6DED5D0-0143-46D9-B70D-225B0253B3D0}" presName="Accent" presStyleLbl="trAlignAcc1" presStyleIdx="0" presStyleCnt="1">
        <dgm:presLayoutVars>
          <dgm:chMax val="0"/>
          <dgm:chPref val="0"/>
        </dgm:presLayoutVars>
      </dgm:prSet>
      <dgm:spPr/>
    </dgm:pt>
    <dgm:pt modelId="{8FA06D79-9D18-43F7-9549-5A5C47DD79BE}" type="pres">
      <dgm:prSet presAssocID="{A6DED5D0-0143-46D9-B70D-225B0253B3D0}" presName="Image" presStyleLbl="alignImgPlace1" presStyleIdx="0" presStyleCnt="1" custScaleX="111111" custScaleY="13356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D5F3B3D4-86BB-4B2D-9E39-263BEF44D14A}" type="pres">
      <dgm:prSet presAssocID="{A6DED5D0-0143-46D9-B70D-225B0253B3D0}" presName="ChildComposite" presStyleCnt="0"/>
      <dgm:spPr/>
    </dgm:pt>
    <dgm:pt modelId="{80FBD8B3-A9AD-4373-9DD8-4977CF8D9668}" type="pres">
      <dgm:prSet presAssocID="{A6DED5D0-0143-46D9-B70D-225B0253B3D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9BD6474-27CE-48CB-BE61-A7EB3BD6DFD1}" type="pres">
      <dgm:prSet presAssocID="{A6DED5D0-0143-46D9-B70D-225B0253B3D0}" presName="Parent" presStyleLbl="revTx" presStyleIdx="0" presStyleCnt="1" custScaleX="102197" custScaleY="65880" custLinFactNeighborX="-1862" custLinFactNeighborY="42200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9CD6984-AFD5-407B-83B4-2702509B10C3}" srcId="{7E1F734A-9892-43C5-8B6C-B12815FF13B8}" destId="{A6DED5D0-0143-46D9-B70D-225B0253B3D0}" srcOrd="0" destOrd="0" parTransId="{1D936726-06F5-4814-9CF6-415C45E182F4}" sibTransId="{FEB0FAE3-995C-43BB-8CB7-D1CE1D3AFF54}"/>
    <dgm:cxn modelId="{47690B39-B0AE-4EFA-B29A-FD53C45995B9}" type="presOf" srcId="{7E1F734A-9892-43C5-8B6C-B12815FF13B8}" destId="{EB91B7AC-3328-4B19-AB31-791AC5882C77}" srcOrd="0" destOrd="0" presId="urn:microsoft.com/office/officeart/2008/layout/CaptionedPictures"/>
    <dgm:cxn modelId="{0E154E2C-6C9B-497F-A467-FB700E1BA556}" type="presOf" srcId="{A6DED5D0-0143-46D9-B70D-225B0253B3D0}" destId="{F9BD6474-27CE-48CB-BE61-A7EB3BD6DFD1}" srcOrd="0" destOrd="0" presId="urn:microsoft.com/office/officeart/2008/layout/CaptionedPictures"/>
    <dgm:cxn modelId="{057A6E1D-6328-4999-A129-F204C6FF8EC4}" type="presParOf" srcId="{EB91B7AC-3328-4B19-AB31-791AC5882C77}" destId="{46AA3ADC-E276-46F3-9BF8-BD4EE9411A1A}" srcOrd="0" destOrd="0" presId="urn:microsoft.com/office/officeart/2008/layout/CaptionedPictures"/>
    <dgm:cxn modelId="{6CB95100-44A6-4BFC-AE66-488D2AC69E1D}" type="presParOf" srcId="{46AA3ADC-E276-46F3-9BF8-BD4EE9411A1A}" destId="{D26BC59A-5D93-4500-AE30-D0E3CA17CCBD}" srcOrd="0" destOrd="0" presId="urn:microsoft.com/office/officeart/2008/layout/CaptionedPictures"/>
    <dgm:cxn modelId="{0D7D26CE-F20D-40D7-B569-A8F28846C731}" type="presParOf" srcId="{46AA3ADC-E276-46F3-9BF8-BD4EE9411A1A}" destId="{8FA06D79-9D18-43F7-9549-5A5C47DD79BE}" srcOrd="1" destOrd="0" presId="urn:microsoft.com/office/officeart/2008/layout/CaptionedPictures"/>
    <dgm:cxn modelId="{4BD1AA06-FFD0-4FDD-B7CD-79600E8511F6}" type="presParOf" srcId="{46AA3ADC-E276-46F3-9BF8-BD4EE9411A1A}" destId="{D5F3B3D4-86BB-4B2D-9E39-263BEF44D14A}" srcOrd="2" destOrd="0" presId="urn:microsoft.com/office/officeart/2008/layout/CaptionedPictures"/>
    <dgm:cxn modelId="{6ED65652-E665-479D-9FB8-4A2B43D697F7}" type="presParOf" srcId="{D5F3B3D4-86BB-4B2D-9E39-263BEF44D14A}" destId="{80FBD8B3-A9AD-4373-9DD8-4977CF8D9668}" srcOrd="0" destOrd="0" presId="urn:microsoft.com/office/officeart/2008/layout/CaptionedPictures"/>
    <dgm:cxn modelId="{BF321B21-2128-403B-A140-4D5B7F06BCE0}" type="presParOf" srcId="{D5F3B3D4-86BB-4B2D-9E39-263BEF44D14A}" destId="{F9BD6474-27CE-48CB-BE61-A7EB3BD6DFD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B66C04C-B3BA-4033-953E-89FA265992C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3140370-2AA6-4715-8ECC-9BDE53372DE3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Κρανίο Αδάμ</a:t>
          </a:r>
          <a:endParaRPr lang="el-GR" dirty="0">
            <a:solidFill>
              <a:schemeClr val="accent6"/>
            </a:solidFill>
          </a:endParaRPr>
        </a:p>
      </dgm:t>
    </dgm:pt>
    <dgm:pt modelId="{FDFB3BF4-34B2-4032-BE37-72CCD15C0F80}" type="parTrans" cxnId="{52A244AC-CAA7-4E12-9112-3F770A871CAE}">
      <dgm:prSet/>
      <dgm:spPr/>
      <dgm:t>
        <a:bodyPr/>
        <a:lstStyle/>
        <a:p>
          <a:endParaRPr lang="el-GR"/>
        </a:p>
      </dgm:t>
    </dgm:pt>
    <dgm:pt modelId="{F308AE83-48D8-4770-B0C7-2E81D8A84F5B}" type="sibTrans" cxnId="{52A244AC-CAA7-4E12-9112-3F770A871CAE}">
      <dgm:prSet/>
      <dgm:spPr/>
      <dgm:t>
        <a:bodyPr/>
        <a:lstStyle/>
        <a:p>
          <a:endParaRPr lang="el-GR"/>
        </a:p>
      </dgm:t>
    </dgm:pt>
    <dgm:pt modelId="{16E6D3E4-B6BF-41B3-BD35-3111AF455364}" type="pres">
      <dgm:prSet presAssocID="{CB66C04C-B3BA-4033-953E-89FA265992C0}" presName="Name0" presStyleCnt="0">
        <dgm:presLayoutVars>
          <dgm:chMax/>
          <dgm:chPref/>
          <dgm:dir/>
        </dgm:presLayoutVars>
      </dgm:prSet>
      <dgm:spPr/>
    </dgm:pt>
    <dgm:pt modelId="{93FFAB26-38A8-488C-9116-93F3FD4EB995}" type="pres">
      <dgm:prSet presAssocID="{03140370-2AA6-4715-8ECC-9BDE53372DE3}" presName="composite" presStyleCnt="0">
        <dgm:presLayoutVars>
          <dgm:chMax val="1"/>
          <dgm:chPref val="1"/>
        </dgm:presLayoutVars>
      </dgm:prSet>
      <dgm:spPr/>
    </dgm:pt>
    <dgm:pt modelId="{069C00BF-6D29-4BCF-A647-736D5ED43CEB}" type="pres">
      <dgm:prSet presAssocID="{03140370-2AA6-4715-8ECC-9BDE53372DE3}" presName="Accent" presStyleLbl="trAlignAcc1" presStyleIdx="0" presStyleCnt="1">
        <dgm:presLayoutVars>
          <dgm:chMax val="0"/>
          <dgm:chPref val="0"/>
        </dgm:presLayoutVars>
      </dgm:prSet>
      <dgm:spPr/>
    </dgm:pt>
    <dgm:pt modelId="{AEF0F761-97A1-42BF-B157-594854546F5D}" type="pres">
      <dgm:prSet presAssocID="{03140370-2AA6-4715-8ECC-9BDE53372DE3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D02D3F43-9565-4B9F-B25B-956E4E63A087}" type="pres">
      <dgm:prSet presAssocID="{03140370-2AA6-4715-8ECC-9BDE53372DE3}" presName="ChildComposite" presStyleCnt="0"/>
      <dgm:spPr/>
    </dgm:pt>
    <dgm:pt modelId="{B37DD58F-8AC7-4A23-ABAA-C77A6383CA5A}" type="pres">
      <dgm:prSet presAssocID="{03140370-2AA6-4715-8ECC-9BDE53372DE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324C7D7-2EC2-4852-BD5E-267630764218}" type="pres">
      <dgm:prSet presAssocID="{03140370-2AA6-4715-8ECC-9BDE53372DE3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4461B1C-B3CD-4DB2-A065-1EC62093EC3B}" type="presOf" srcId="{03140370-2AA6-4715-8ECC-9BDE53372DE3}" destId="{7324C7D7-2EC2-4852-BD5E-267630764218}" srcOrd="0" destOrd="0" presId="urn:microsoft.com/office/officeart/2008/layout/CaptionedPictures"/>
    <dgm:cxn modelId="{52A244AC-CAA7-4E12-9112-3F770A871CAE}" srcId="{CB66C04C-B3BA-4033-953E-89FA265992C0}" destId="{03140370-2AA6-4715-8ECC-9BDE53372DE3}" srcOrd="0" destOrd="0" parTransId="{FDFB3BF4-34B2-4032-BE37-72CCD15C0F80}" sibTransId="{F308AE83-48D8-4770-B0C7-2E81D8A84F5B}"/>
    <dgm:cxn modelId="{7EDF5BFD-9007-4D33-819A-1BE16616FD81}" type="presOf" srcId="{CB66C04C-B3BA-4033-953E-89FA265992C0}" destId="{16E6D3E4-B6BF-41B3-BD35-3111AF455364}" srcOrd="0" destOrd="0" presId="urn:microsoft.com/office/officeart/2008/layout/CaptionedPictures"/>
    <dgm:cxn modelId="{1A47DB65-887B-4300-BD69-016CF83D4975}" type="presParOf" srcId="{16E6D3E4-B6BF-41B3-BD35-3111AF455364}" destId="{93FFAB26-38A8-488C-9116-93F3FD4EB995}" srcOrd="0" destOrd="0" presId="urn:microsoft.com/office/officeart/2008/layout/CaptionedPictures"/>
    <dgm:cxn modelId="{D36E1D74-5926-4666-887B-EF4834529E7F}" type="presParOf" srcId="{93FFAB26-38A8-488C-9116-93F3FD4EB995}" destId="{069C00BF-6D29-4BCF-A647-736D5ED43CEB}" srcOrd="0" destOrd="0" presId="urn:microsoft.com/office/officeart/2008/layout/CaptionedPictures"/>
    <dgm:cxn modelId="{17A5DAF2-E9A4-44BA-9889-F723D76BB1AC}" type="presParOf" srcId="{93FFAB26-38A8-488C-9116-93F3FD4EB995}" destId="{AEF0F761-97A1-42BF-B157-594854546F5D}" srcOrd="1" destOrd="0" presId="urn:microsoft.com/office/officeart/2008/layout/CaptionedPictures"/>
    <dgm:cxn modelId="{977E915C-2900-4C3F-99E8-3309E6D88D8B}" type="presParOf" srcId="{93FFAB26-38A8-488C-9116-93F3FD4EB995}" destId="{D02D3F43-9565-4B9F-B25B-956E4E63A087}" srcOrd="2" destOrd="0" presId="urn:microsoft.com/office/officeart/2008/layout/CaptionedPictures"/>
    <dgm:cxn modelId="{912ED447-2D44-4923-844B-DA80ED1BFCD8}" type="presParOf" srcId="{D02D3F43-9565-4B9F-B25B-956E4E63A087}" destId="{B37DD58F-8AC7-4A23-ABAA-C77A6383CA5A}" srcOrd="0" destOrd="0" presId="urn:microsoft.com/office/officeart/2008/layout/CaptionedPictures"/>
    <dgm:cxn modelId="{2F8AF43E-0011-4043-8F6E-B7BC16D5356D}" type="presParOf" srcId="{D02D3F43-9565-4B9F-B25B-956E4E63A087}" destId="{7324C7D7-2EC2-4852-BD5E-26763076421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954165EB-9C3C-444D-8955-41A4B395C63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66572C9B-7E9E-475E-B6A7-B0DB62892E8A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Σημείο Σταύρωσης</a:t>
          </a:r>
          <a:endParaRPr lang="el-GR" dirty="0">
            <a:solidFill>
              <a:schemeClr val="accent6"/>
            </a:solidFill>
          </a:endParaRPr>
        </a:p>
      </dgm:t>
    </dgm:pt>
    <dgm:pt modelId="{BEA04B16-A9C6-41F2-9482-3D387EBFB96E}" type="parTrans" cxnId="{E4970FCD-136B-4817-ACC2-6DED43D34E15}">
      <dgm:prSet/>
      <dgm:spPr/>
      <dgm:t>
        <a:bodyPr/>
        <a:lstStyle/>
        <a:p>
          <a:endParaRPr lang="el-GR"/>
        </a:p>
      </dgm:t>
    </dgm:pt>
    <dgm:pt modelId="{BD738E9A-2EB5-4E59-8C18-A497453F46CF}" type="sibTrans" cxnId="{E4970FCD-136B-4817-ACC2-6DED43D34E15}">
      <dgm:prSet/>
      <dgm:spPr/>
      <dgm:t>
        <a:bodyPr/>
        <a:lstStyle/>
        <a:p>
          <a:endParaRPr lang="el-GR"/>
        </a:p>
      </dgm:t>
    </dgm:pt>
    <dgm:pt modelId="{914C0E7D-F3FA-4293-8122-2B3C263CCC5D}" type="pres">
      <dgm:prSet presAssocID="{954165EB-9C3C-444D-8955-41A4B395C630}" presName="Name0" presStyleCnt="0">
        <dgm:presLayoutVars>
          <dgm:chMax/>
          <dgm:chPref/>
          <dgm:dir/>
        </dgm:presLayoutVars>
      </dgm:prSet>
      <dgm:spPr/>
    </dgm:pt>
    <dgm:pt modelId="{AFC4308B-D545-4A4D-B1DD-D9F48751458F}" type="pres">
      <dgm:prSet presAssocID="{66572C9B-7E9E-475E-B6A7-B0DB62892E8A}" presName="composite" presStyleCnt="0">
        <dgm:presLayoutVars>
          <dgm:chMax val="1"/>
          <dgm:chPref val="1"/>
        </dgm:presLayoutVars>
      </dgm:prSet>
      <dgm:spPr/>
    </dgm:pt>
    <dgm:pt modelId="{048A1C1C-AE0E-4FA6-B6FC-978879DD7E8C}" type="pres">
      <dgm:prSet presAssocID="{66572C9B-7E9E-475E-B6A7-B0DB62892E8A}" presName="Accent" presStyleLbl="trAlignAcc1" presStyleIdx="0" presStyleCnt="1">
        <dgm:presLayoutVars>
          <dgm:chMax val="0"/>
          <dgm:chPref val="0"/>
        </dgm:presLayoutVars>
      </dgm:prSet>
      <dgm:spPr/>
    </dgm:pt>
    <dgm:pt modelId="{4CF0D3EB-0F33-4AD4-BFD4-080F9449C322}" type="pres">
      <dgm:prSet presAssocID="{66572C9B-7E9E-475E-B6A7-B0DB62892E8A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4410B4A6-122B-4E4C-A641-00B9173D4D59}" type="pres">
      <dgm:prSet presAssocID="{66572C9B-7E9E-475E-B6A7-B0DB62892E8A}" presName="ChildComposite" presStyleCnt="0"/>
      <dgm:spPr/>
    </dgm:pt>
    <dgm:pt modelId="{9441C030-D034-489A-90B3-B711620B3DB2}" type="pres">
      <dgm:prSet presAssocID="{66572C9B-7E9E-475E-B6A7-B0DB62892E8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D81711A-57C2-47CB-851A-9C8C72FEDE07}" type="pres">
      <dgm:prSet presAssocID="{66572C9B-7E9E-475E-B6A7-B0DB62892E8A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C87DD5E-40B4-4BB1-9305-FD3B2FAC020C}" type="presOf" srcId="{954165EB-9C3C-444D-8955-41A4B395C630}" destId="{914C0E7D-F3FA-4293-8122-2B3C263CCC5D}" srcOrd="0" destOrd="0" presId="urn:microsoft.com/office/officeart/2008/layout/CaptionedPictures"/>
    <dgm:cxn modelId="{DBC380D3-A6A5-47D2-A5FE-1D1D8EC351D0}" type="presOf" srcId="{66572C9B-7E9E-475E-B6A7-B0DB62892E8A}" destId="{5D81711A-57C2-47CB-851A-9C8C72FEDE07}" srcOrd="0" destOrd="0" presId="urn:microsoft.com/office/officeart/2008/layout/CaptionedPictures"/>
    <dgm:cxn modelId="{E4970FCD-136B-4817-ACC2-6DED43D34E15}" srcId="{954165EB-9C3C-444D-8955-41A4B395C630}" destId="{66572C9B-7E9E-475E-B6A7-B0DB62892E8A}" srcOrd="0" destOrd="0" parTransId="{BEA04B16-A9C6-41F2-9482-3D387EBFB96E}" sibTransId="{BD738E9A-2EB5-4E59-8C18-A497453F46CF}"/>
    <dgm:cxn modelId="{BC863521-0143-439A-8D53-207C7387DD45}" type="presParOf" srcId="{914C0E7D-F3FA-4293-8122-2B3C263CCC5D}" destId="{AFC4308B-D545-4A4D-B1DD-D9F48751458F}" srcOrd="0" destOrd="0" presId="urn:microsoft.com/office/officeart/2008/layout/CaptionedPictures"/>
    <dgm:cxn modelId="{E94F3A47-DA03-4BD8-AB9C-5106F63C84C3}" type="presParOf" srcId="{AFC4308B-D545-4A4D-B1DD-D9F48751458F}" destId="{048A1C1C-AE0E-4FA6-B6FC-978879DD7E8C}" srcOrd="0" destOrd="0" presId="urn:microsoft.com/office/officeart/2008/layout/CaptionedPictures"/>
    <dgm:cxn modelId="{C5797C4A-BB5D-41F6-BA44-943AF6790217}" type="presParOf" srcId="{AFC4308B-D545-4A4D-B1DD-D9F48751458F}" destId="{4CF0D3EB-0F33-4AD4-BFD4-080F9449C322}" srcOrd="1" destOrd="0" presId="urn:microsoft.com/office/officeart/2008/layout/CaptionedPictures"/>
    <dgm:cxn modelId="{FABC5FBE-570E-4E01-A1B9-F808BA3A461A}" type="presParOf" srcId="{AFC4308B-D545-4A4D-B1DD-D9F48751458F}" destId="{4410B4A6-122B-4E4C-A641-00B9173D4D59}" srcOrd="2" destOrd="0" presId="urn:microsoft.com/office/officeart/2008/layout/CaptionedPictures"/>
    <dgm:cxn modelId="{A81D8229-9D31-424E-8A15-743F345CCF64}" type="presParOf" srcId="{4410B4A6-122B-4E4C-A641-00B9173D4D59}" destId="{9441C030-D034-489A-90B3-B711620B3DB2}" srcOrd="0" destOrd="0" presId="urn:microsoft.com/office/officeart/2008/layout/CaptionedPictures"/>
    <dgm:cxn modelId="{E208329F-E01C-4D77-879F-5E12320FA97C}" type="presParOf" srcId="{4410B4A6-122B-4E4C-A641-00B9173D4D59}" destId="{5D81711A-57C2-47CB-851A-9C8C72FEDE0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054527E-2372-48D8-9CB9-2BEE3265532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729A258C-E48C-4E77-8919-D936158D08B9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Αναπαράσταση Γολγοθά</a:t>
          </a:r>
          <a:endParaRPr lang="el-GR" dirty="0">
            <a:solidFill>
              <a:schemeClr val="accent6"/>
            </a:solidFill>
          </a:endParaRPr>
        </a:p>
      </dgm:t>
    </dgm:pt>
    <dgm:pt modelId="{127613E2-DBA7-4C36-BA84-39CFFA1B146F}" type="parTrans" cxnId="{63B6FBB9-0143-41A0-94EB-CCD2FE07A30B}">
      <dgm:prSet/>
      <dgm:spPr/>
      <dgm:t>
        <a:bodyPr/>
        <a:lstStyle/>
        <a:p>
          <a:endParaRPr lang="el-GR"/>
        </a:p>
      </dgm:t>
    </dgm:pt>
    <dgm:pt modelId="{B18F1F71-2CF3-43D5-ABEC-610CC91F5C9F}" type="sibTrans" cxnId="{63B6FBB9-0143-41A0-94EB-CCD2FE07A30B}">
      <dgm:prSet/>
      <dgm:spPr/>
      <dgm:t>
        <a:bodyPr/>
        <a:lstStyle/>
        <a:p>
          <a:endParaRPr lang="el-GR"/>
        </a:p>
      </dgm:t>
    </dgm:pt>
    <dgm:pt modelId="{2B61E45A-48BA-46DB-822F-8C6333D015B8}" type="pres">
      <dgm:prSet presAssocID="{8054527E-2372-48D8-9CB9-2BEE3265532A}" presName="Name0" presStyleCnt="0">
        <dgm:presLayoutVars>
          <dgm:chMax/>
          <dgm:chPref/>
          <dgm:dir/>
        </dgm:presLayoutVars>
      </dgm:prSet>
      <dgm:spPr/>
    </dgm:pt>
    <dgm:pt modelId="{ADE028E4-D7ED-4BE7-8BF4-44B9CF50787E}" type="pres">
      <dgm:prSet presAssocID="{729A258C-E48C-4E77-8919-D936158D08B9}" presName="composite" presStyleCnt="0">
        <dgm:presLayoutVars>
          <dgm:chMax val="1"/>
          <dgm:chPref val="1"/>
        </dgm:presLayoutVars>
      </dgm:prSet>
      <dgm:spPr/>
    </dgm:pt>
    <dgm:pt modelId="{E8C672E4-373F-40BD-81F1-53CC5E8BA061}" type="pres">
      <dgm:prSet presAssocID="{729A258C-E48C-4E77-8919-D936158D08B9}" presName="Accent" presStyleLbl="trAlignAcc1" presStyleIdx="0" presStyleCnt="1">
        <dgm:presLayoutVars>
          <dgm:chMax val="0"/>
          <dgm:chPref val="0"/>
        </dgm:presLayoutVars>
      </dgm:prSet>
      <dgm:spPr/>
    </dgm:pt>
    <dgm:pt modelId="{E8285C45-8541-4AC7-8765-D3113DD2F270}" type="pres">
      <dgm:prSet presAssocID="{729A258C-E48C-4E77-8919-D936158D08B9}" presName="Image" presStyleLbl="alignImgPlace1" presStyleIdx="0" presStyleCnt="1" custScaleX="111111" custScaleY="13029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EE2C7038-AF17-4396-A431-F9EEDBDC4497}" type="pres">
      <dgm:prSet presAssocID="{729A258C-E48C-4E77-8919-D936158D08B9}" presName="ChildComposite" presStyleCnt="0"/>
      <dgm:spPr/>
    </dgm:pt>
    <dgm:pt modelId="{DC576AF0-AEB1-4A11-9E0D-7DB58D69AF91}" type="pres">
      <dgm:prSet presAssocID="{729A258C-E48C-4E77-8919-D936158D08B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E14ACA7-FC01-4BF8-9CC4-23048126C6A9}" type="pres">
      <dgm:prSet presAssocID="{729A258C-E48C-4E77-8919-D936158D08B9}" presName="Parent" presStyleLbl="revTx" presStyleIdx="0" presStyleCnt="1" custScaleX="105719" custScaleY="46312" custLinFactNeighborX="0" custLinFactNeighborY="39559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3B6FBB9-0143-41A0-94EB-CCD2FE07A30B}" srcId="{8054527E-2372-48D8-9CB9-2BEE3265532A}" destId="{729A258C-E48C-4E77-8919-D936158D08B9}" srcOrd="0" destOrd="0" parTransId="{127613E2-DBA7-4C36-BA84-39CFFA1B146F}" sibTransId="{B18F1F71-2CF3-43D5-ABEC-610CC91F5C9F}"/>
    <dgm:cxn modelId="{4151A81A-DE93-482E-84DC-4C550FD8B478}" type="presOf" srcId="{729A258C-E48C-4E77-8919-D936158D08B9}" destId="{3E14ACA7-FC01-4BF8-9CC4-23048126C6A9}" srcOrd="0" destOrd="0" presId="urn:microsoft.com/office/officeart/2008/layout/CaptionedPictures"/>
    <dgm:cxn modelId="{5BA61ABD-E29A-4A40-AE97-B2AF856D3A54}" type="presOf" srcId="{8054527E-2372-48D8-9CB9-2BEE3265532A}" destId="{2B61E45A-48BA-46DB-822F-8C6333D015B8}" srcOrd="0" destOrd="0" presId="urn:microsoft.com/office/officeart/2008/layout/CaptionedPictures"/>
    <dgm:cxn modelId="{DC6A0C7D-5F69-4245-8786-DE9924574064}" type="presParOf" srcId="{2B61E45A-48BA-46DB-822F-8C6333D015B8}" destId="{ADE028E4-D7ED-4BE7-8BF4-44B9CF50787E}" srcOrd="0" destOrd="0" presId="urn:microsoft.com/office/officeart/2008/layout/CaptionedPictures"/>
    <dgm:cxn modelId="{654FCF8C-844A-4983-A41E-988FA4E82FA8}" type="presParOf" srcId="{ADE028E4-D7ED-4BE7-8BF4-44B9CF50787E}" destId="{E8C672E4-373F-40BD-81F1-53CC5E8BA061}" srcOrd="0" destOrd="0" presId="urn:microsoft.com/office/officeart/2008/layout/CaptionedPictures"/>
    <dgm:cxn modelId="{E8257CE6-BAFA-4A93-8AE6-25EF9E90CD6B}" type="presParOf" srcId="{ADE028E4-D7ED-4BE7-8BF4-44B9CF50787E}" destId="{E8285C45-8541-4AC7-8765-D3113DD2F270}" srcOrd="1" destOrd="0" presId="urn:microsoft.com/office/officeart/2008/layout/CaptionedPictures"/>
    <dgm:cxn modelId="{0CA745D2-06C1-4C70-9745-61A60E6452A0}" type="presParOf" srcId="{ADE028E4-D7ED-4BE7-8BF4-44B9CF50787E}" destId="{EE2C7038-AF17-4396-A431-F9EEDBDC4497}" srcOrd="2" destOrd="0" presId="urn:microsoft.com/office/officeart/2008/layout/CaptionedPictures"/>
    <dgm:cxn modelId="{DA0F642A-BA5D-4CBF-9785-23C2078F1F72}" type="presParOf" srcId="{EE2C7038-AF17-4396-A431-F9EEDBDC4497}" destId="{DC576AF0-AEB1-4A11-9E0D-7DB58D69AF91}" srcOrd="0" destOrd="0" presId="urn:microsoft.com/office/officeart/2008/layout/CaptionedPictures"/>
    <dgm:cxn modelId="{145FF33E-0CB9-4F81-81B5-D79415896BE6}" type="presParOf" srcId="{EE2C7038-AF17-4396-A431-F9EEDBDC4497}" destId="{3E14ACA7-FC01-4BF8-9CC4-23048126C6A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11FAF40-1005-45B9-BA72-80A0E2C2C769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563FA2FC-7673-42EE-9D31-8493BCCF2684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Τ</a:t>
          </a:r>
          <a:r>
            <a:rPr lang="el-GR" b="0" i="0" dirty="0" smtClean="0">
              <a:solidFill>
                <a:schemeClr val="accent6"/>
              </a:solidFill>
            </a:rPr>
            <a:t>εμάχια του Τιμίου και Ζωοποιού Σταυρού, του </a:t>
          </a:r>
          <a:r>
            <a:rPr lang="el-GR" b="0" i="0" dirty="0" err="1" smtClean="0">
              <a:solidFill>
                <a:schemeClr val="accent6"/>
              </a:solidFill>
            </a:rPr>
            <a:t>Ακανθίνου</a:t>
          </a:r>
          <a:r>
            <a:rPr lang="el-GR" b="0" i="0" dirty="0" smtClean="0">
              <a:solidFill>
                <a:schemeClr val="accent6"/>
              </a:solidFill>
            </a:rPr>
            <a:t> Στεφάνου, του Σπόγγου και της </a:t>
          </a:r>
          <a:r>
            <a:rPr lang="el-GR" b="0" i="0" dirty="0" err="1" smtClean="0">
              <a:solidFill>
                <a:schemeClr val="accent6"/>
              </a:solidFill>
            </a:rPr>
            <a:t>Χλαμύδος</a:t>
          </a:r>
          <a:r>
            <a:rPr lang="el-GR" b="0" i="0" dirty="0" smtClean="0">
              <a:solidFill>
                <a:schemeClr val="accent6"/>
              </a:solidFill>
            </a:rPr>
            <a:t>, καθώς και μέρος της κώμης του Τιμίου και ενδόξου Τιμίου Προδρόμου</a:t>
          </a:r>
          <a:endParaRPr lang="el-GR" dirty="0">
            <a:solidFill>
              <a:schemeClr val="accent6"/>
            </a:solidFill>
          </a:endParaRPr>
        </a:p>
      </dgm:t>
    </dgm:pt>
    <dgm:pt modelId="{B0BBB250-32C1-4317-B9D2-01B0B5F718B6}" type="parTrans" cxnId="{0FBEDADF-8933-4CD0-BE34-7799C3994297}">
      <dgm:prSet/>
      <dgm:spPr/>
      <dgm:t>
        <a:bodyPr/>
        <a:lstStyle/>
        <a:p>
          <a:endParaRPr lang="el-GR"/>
        </a:p>
      </dgm:t>
    </dgm:pt>
    <dgm:pt modelId="{1EB433C5-4829-400B-8262-DB084D61E623}" type="sibTrans" cxnId="{0FBEDADF-8933-4CD0-BE34-7799C3994297}">
      <dgm:prSet/>
      <dgm:spPr/>
      <dgm:t>
        <a:bodyPr/>
        <a:lstStyle/>
        <a:p>
          <a:endParaRPr lang="el-GR"/>
        </a:p>
      </dgm:t>
    </dgm:pt>
    <dgm:pt modelId="{11DE7AFF-D6DC-4762-90EF-98BB89027127}" type="pres">
      <dgm:prSet presAssocID="{811FAF40-1005-45B9-BA72-80A0E2C2C769}" presName="Name0" presStyleCnt="0">
        <dgm:presLayoutVars>
          <dgm:chMax/>
          <dgm:chPref/>
          <dgm:dir/>
        </dgm:presLayoutVars>
      </dgm:prSet>
      <dgm:spPr/>
    </dgm:pt>
    <dgm:pt modelId="{CBADA0CE-C392-44C8-A47B-4CA21F9E17A6}" type="pres">
      <dgm:prSet presAssocID="{563FA2FC-7673-42EE-9D31-8493BCCF2684}" presName="composite" presStyleCnt="0">
        <dgm:presLayoutVars>
          <dgm:chMax val="1"/>
          <dgm:chPref val="1"/>
        </dgm:presLayoutVars>
      </dgm:prSet>
      <dgm:spPr/>
    </dgm:pt>
    <dgm:pt modelId="{F419DCE4-B1AF-49C0-B297-A0B146E7D5E9}" type="pres">
      <dgm:prSet presAssocID="{563FA2FC-7673-42EE-9D31-8493BCCF2684}" presName="Accent" presStyleLbl="trAlignAcc1" presStyleIdx="0" presStyleCnt="1">
        <dgm:presLayoutVars>
          <dgm:chMax val="0"/>
          <dgm:chPref val="0"/>
        </dgm:presLayoutVars>
      </dgm:prSet>
      <dgm:spPr/>
    </dgm:pt>
    <dgm:pt modelId="{E687ED17-B0A1-4F64-97A1-372DDD91EFDF}" type="pres">
      <dgm:prSet presAssocID="{563FA2FC-7673-42EE-9D31-8493BCCF2684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FDB7BDB-A77D-4E25-9323-ACCA99F35AFB}" type="pres">
      <dgm:prSet presAssocID="{563FA2FC-7673-42EE-9D31-8493BCCF2684}" presName="ChildComposite" presStyleCnt="0"/>
      <dgm:spPr/>
    </dgm:pt>
    <dgm:pt modelId="{400347AB-5ADB-40B2-9FAC-6F2CF3C90327}" type="pres">
      <dgm:prSet presAssocID="{563FA2FC-7673-42EE-9D31-8493BCCF268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2ABFDD1-F2E1-4D32-A6EB-5582C85A7EB1}" type="pres">
      <dgm:prSet presAssocID="{563FA2FC-7673-42EE-9D31-8493BCCF2684}" presName="Parent" presStyleLbl="revTx" presStyleIdx="0" presStyleCnt="1" custAng="10800000" custFlipVert="1" custScaleX="98576" custScaleY="9092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5175677-4F91-4C4F-A2FB-DFFC9B239F0F}" type="presOf" srcId="{563FA2FC-7673-42EE-9D31-8493BCCF2684}" destId="{92ABFDD1-F2E1-4D32-A6EB-5582C85A7EB1}" srcOrd="0" destOrd="0" presId="urn:microsoft.com/office/officeart/2008/layout/CaptionedPictures"/>
    <dgm:cxn modelId="{5F9AC643-5E56-4A9A-884D-FE953464C39F}" type="presOf" srcId="{811FAF40-1005-45B9-BA72-80A0E2C2C769}" destId="{11DE7AFF-D6DC-4762-90EF-98BB89027127}" srcOrd="0" destOrd="0" presId="urn:microsoft.com/office/officeart/2008/layout/CaptionedPictures"/>
    <dgm:cxn modelId="{0FBEDADF-8933-4CD0-BE34-7799C3994297}" srcId="{811FAF40-1005-45B9-BA72-80A0E2C2C769}" destId="{563FA2FC-7673-42EE-9D31-8493BCCF2684}" srcOrd="0" destOrd="0" parTransId="{B0BBB250-32C1-4317-B9D2-01B0B5F718B6}" sibTransId="{1EB433C5-4829-400B-8262-DB084D61E623}"/>
    <dgm:cxn modelId="{2EB2BFD9-B072-4DF8-91EF-B82409B3A5A8}" type="presParOf" srcId="{11DE7AFF-D6DC-4762-90EF-98BB89027127}" destId="{CBADA0CE-C392-44C8-A47B-4CA21F9E17A6}" srcOrd="0" destOrd="0" presId="urn:microsoft.com/office/officeart/2008/layout/CaptionedPictures"/>
    <dgm:cxn modelId="{6A21BCD0-1C43-4C89-ADA9-69906AFCD143}" type="presParOf" srcId="{CBADA0CE-C392-44C8-A47B-4CA21F9E17A6}" destId="{F419DCE4-B1AF-49C0-B297-A0B146E7D5E9}" srcOrd="0" destOrd="0" presId="urn:microsoft.com/office/officeart/2008/layout/CaptionedPictures"/>
    <dgm:cxn modelId="{4BCEE004-FFA3-48D8-A132-BAFFBE16215B}" type="presParOf" srcId="{CBADA0CE-C392-44C8-A47B-4CA21F9E17A6}" destId="{E687ED17-B0A1-4F64-97A1-372DDD91EFDF}" srcOrd="1" destOrd="0" presId="urn:microsoft.com/office/officeart/2008/layout/CaptionedPictures"/>
    <dgm:cxn modelId="{A790CAE9-4033-484B-BD4A-DAD6A9600BEB}" type="presParOf" srcId="{CBADA0CE-C392-44C8-A47B-4CA21F9E17A6}" destId="{8FDB7BDB-A77D-4E25-9323-ACCA99F35AFB}" srcOrd="2" destOrd="0" presId="urn:microsoft.com/office/officeart/2008/layout/CaptionedPictures"/>
    <dgm:cxn modelId="{45ABCD85-BF90-4A5D-9C5E-22880D772869}" type="presParOf" srcId="{8FDB7BDB-A77D-4E25-9323-ACCA99F35AFB}" destId="{400347AB-5ADB-40B2-9FAC-6F2CF3C90327}" srcOrd="0" destOrd="0" presId="urn:microsoft.com/office/officeart/2008/layout/CaptionedPictures"/>
    <dgm:cxn modelId="{16D58F5F-13E1-4E50-BA0E-74F90A1DD8A7}" type="presParOf" srcId="{8FDB7BDB-A77D-4E25-9323-ACCA99F35AFB}" destId="{92ABFDD1-F2E1-4D32-A6EB-5582C85A7EB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E614B22-D1FF-47F2-B7FD-44EF36275F0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61964CBA-B7EB-4813-BAE6-1FF4A123CD24}">
      <dgm:prSet phldrT="[Κείμενο]" custT="1"/>
      <dgm:spPr/>
      <dgm:t>
        <a:bodyPr/>
        <a:lstStyle/>
        <a:p>
          <a:r>
            <a:rPr lang="el-GR" sz="2400" dirty="0" smtClean="0">
              <a:solidFill>
                <a:schemeClr val="accent5"/>
              </a:solidFill>
            </a:rPr>
            <a:t>Πηγαίνουμε στεφάνια για το σταυρό. Αποφεύγουμε να καρφώνουμε κάτι.</a:t>
          </a:r>
          <a:endParaRPr lang="el-GR" sz="2400" dirty="0">
            <a:solidFill>
              <a:schemeClr val="accent5"/>
            </a:solidFill>
          </a:endParaRPr>
        </a:p>
      </dgm:t>
    </dgm:pt>
    <dgm:pt modelId="{852610DE-5CA7-4877-A799-38611A73AC7B}" type="parTrans" cxnId="{46518FEC-0C78-4EAD-A8C8-E475E4013271}">
      <dgm:prSet/>
      <dgm:spPr/>
      <dgm:t>
        <a:bodyPr/>
        <a:lstStyle/>
        <a:p>
          <a:endParaRPr lang="el-GR"/>
        </a:p>
      </dgm:t>
    </dgm:pt>
    <dgm:pt modelId="{D1516135-B367-4FF9-9D1B-DD018FD61EC8}" type="sibTrans" cxnId="{46518FEC-0C78-4EAD-A8C8-E475E4013271}">
      <dgm:prSet/>
      <dgm:spPr/>
      <dgm:t>
        <a:bodyPr/>
        <a:lstStyle/>
        <a:p>
          <a:endParaRPr lang="el-GR"/>
        </a:p>
      </dgm:t>
    </dgm:pt>
    <dgm:pt modelId="{B46BCBE1-D910-4124-936D-E960D9E072BD}" type="pres">
      <dgm:prSet presAssocID="{9E614B22-D1FF-47F2-B7FD-44EF36275F06}" presName="Name0" presStyleCnt="0">
        <dgm:presLayoutVars>
          <dgm:chMax/>
          <dgm:chPref/>
          <dgm:dir/>
        </dgm:presLayoutVars>
      </dgm:prSet>
      <dgm:spPr/>
    </dgm:pt>
    <dgm:pt modelId="{9C6D0053-B071-45E6-AF37-70CFB1D55F80}" type="pres">
      <dgm:prSet presAssocID="{61964CBA-B7EB-4813-BAE6-1FF4A123CD24}" presName="composite" presStyleCnt="0">
        <dgm:presLayoutVars>
          <dgm:chMax val="1"/>
          <dgm:chPref val="1"/>
        </dgm:presLayoutVars>
      </dgm:prSet>
      <dgm:spPr/>
    </dgm:pt>
    <dgm:pt modelId="{279B5499-011A-4629-B97E-17127C615CB7}" type="pres">
      <dgm:prSet presAssocID="{61964CBA-B7EB-4813-BAE6-1FF4A123CD24}" presName="Accent" presStyleLbl="trAlignAcc1" presStyleIdx="0" presStyleCnt="1" custScaleX="90998" custScaleY="116725">
        <dgm:presLayoutVars>
          <dgm:chMax val="0"/>
          <dgm:chPref val="0"/>
        </dgm:presLayoutVars>
      </dgm:prSet>
      <dgm:spPr/>
    </dgm:pt>
    <dgm:pt modelId="{34E3199B-81DE-40F8-B17A-15BA3387649D}" type="pres">
      <dgm:prSet presAssocID="{61964CBA-B7EB-4813-BAE6-1FF4A123CD24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670F3AC4-F09C-4A69-B772-47F7B7AF8B81}" type="pres">
      <dgm:prSet presAssocID="{61964CBA-B7EB-4813-BAE6-1FF4A123CD24}" presName="ChildComposite" presStyleCnt="0"/>
      <dgm:spPr/>
    </dgm:pt>
    <dgm:pt modelId="{D0366799-F8FC-4950-BBE3-C1C224F67436}" type="pres">
      <dgm:prSet presAssocID="{61964CBA-B7EB-4813-BAE6-1FF4A123CD2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0A8F49A-FA86-4B6D-A4AB-66FBBB26F859}" type="pres">
      <dgm:prSet presAssocID="{61964CBA-B7EB-4813-BAE6-1FF4A123CD24}" presName="Parent" presStyleLbl="revTx" presStyleIdx="0" presStyleCnt="1" custScaleX="106164" custScaleY="167456" custLinFactNeighborX="0" custLinFactNeighborY="2421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BE860DE-EF42-47F8-8412-41C32B7C7C2C}" type="presOf" srcId="{9E614B22-D1FF-47F2-B7FD-44EF36275F06}" destId="{B46BCBE1-D910-4124-936D-E960D9E072BD}" srcOrd="0" destOrd="0" presId="urn:microsoft.com/office/officeart/2008/layout/CaptionedPictures"/>
    <dgm:cxn modelId="{F3EFCE11-2985-4149-A84B-59B0AC8859A4}" type="presOf" srcId="{61964CBA-B7EB-4813-BAE6-1FF4A123CD24}" destId="{50A8F49A-FA86-4B6D-A4AB-66FBBB26F859}" srcOrd="0" destOrd="0" presId="urn:microsoft.com/office/officeart/2008/layout/CaptionedPictures"/>
    <dgm:cxn modelId="{46518FEC-0C78-4EAD-A8C8-E475E4013271}" srcId="{9E614B22-D1FF-47F2-B7FD-44EF36275F06}" destId="{61964CBA-B7EB-4813-BAE6-1FF4A123CD24}" srcOrd="0" destOrd="0" parTransId="{852610DE-5CA7-4877-A799-38611A73AC7B}" sibTransId="{D1516135-B367-4FF9-9D1B-DD018FD61EC8}"/>
    <dgm:cxn modelId="{74CC9AFD-B325-48C2-B303-1D36B9D75AE1}" type="presParOf" srcId="{B46BCBE1-D910-4124-936D-E960D9E072BD}" destId="{9C6D0053-B071-45E6-AF37-70CFB1D55F80}" srcOrd="0" destOrd="0" presId="urn:microsoft.com/office/officeart/2008/layout/CaptionedPictures"/>
    <dgm:cxn modelId="{078C043D-4EAD-44E2-8EA2-967647F2140A}" type="presParOf" srcId="{9C6D0053-B071-45E6-AF37-70CFB1D55F80}" destId="{279B5499-011A-4629-B97E-17127C615CB7}" srcOrd="0" destOrd="0" presId="urn:microsoft.com/office/officeart/2008/layout/CaptionedPictures"/>
    <dgm:cxn modelId="{9A254552-14FA-4254-8DA9-C1ACAF1ABDE4}" type="presParOf" srcId="{9C6D0053-B071-45E6-AF37-70CFB1D55F80}" destId="{34E3199B-81DE-40F8-B17A-15BA3387649D}" srcOrd="1" destOrd="0" presId="urn:microsoft.com/office/officeart/2008/layout/CaptionedPictures"/>
    <dgm:cxn modelId="{8A79D40D-EB71-40E0-B9B8-E55477DC8C47}" type="presParOf" srcId="{9C6D0053-B071-45E6-AF37-70CFB1D55F80}" destId="{670F3AC4-F09C-4A69-B772-47F7B7AF8B81}" srcOrd="2" destOrd="0" presId="urn:microsoft.com/office/officeart/2008/layout/CaptionedPictures"/>
    <dgm:cxn modelId="{011F3B81-3CDF-486C-AA32-40C03DB34457}" type="presParOf" srcId="{670F3AC4-F09C-4A69-B772-47F7B7AF8B81}" destId="{D0366799-F8FC-4950-BBE3-C1C224F67436}" srcOrd="0" destOrd="0" presId="urn:microsoft.com/office/officeart/2008/layout/CaptionedPictures"/>
    <dgm:cxn modelId="{20365604-3CA7-4702-A0FB-23525AEA5FFF}" type="presParOf" srcId="{670F3AC4-F09C-4A69-B772-47F7B7AF8B81}" destId="{50A8F49A-FA86-4B6D-A4AB-66FBBB26F85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5EAC8E-7596-4B8E-8808-57CF938D522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C594771F-6639-4C46-A0C2-332F8D2BE9BD}">
      <dgm:prSet phldrT="[Κείμενο]"/>
      <dgm:spPr/>
      <dgm:t>
        <a:bodyPr/>
        <a:lstStyle/>
        <a:p>
          <a:r>
            <a:rPr lang="el-GR" dirty="0" err="1" smtClean="0">
              <a:solidFill>
                <a:schemeClr val="accent6">
                  <a:lumMod val="75000"/>
                </a:schemeClr>
              </a:solidFill>
            </a:rPr>
            <a:t>Λαζαρίνες</a:t>
          </a:r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l-GR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1"/>
            </a:rPr>
            <a:t>Κοζάνη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23088A65-FD53-4A7C-8C95-84E318BBFB6F}" type="parTrans" cxnId="{E85EE469-79DC-46A3-8B18-EF474598E212}">
      <dgm:prSet/>
      <dgm:spPr/>
      <dgm:t>
        <a:bodyPr/>
        <a:lstStyle/>
        <a:p>
          <a:endParaRPr lang="el-GR"/>
        </a:p>
      </dgm:t>
    </dgm:pt>
    <dgm:pt modelId="{429FDD94-5C0A-4966-878E-FB6ED1BEFB39}" type="sibTrans" cxnId="{E85EE469-79DC-46A3-8B18-EF474598E212}">
      <dgm:prSet/>
      <dgm:spPr/>
      <dgm:t>
        <a:bodyPr/>
        <a:lstStyle/>
        <a:p>
          <a:endParaRPr lang="el-GR"/>
        </a:p>
      </dgm:t>
    </dgm:pt>
    <dgm:pt modelId="{2297F23B-3D78-48A7-8B41-9CDDF5A745F6}" type="pres">
      <dgm:prSet presAssocID="{435EAC8E-7596-4B8E-8808-57CF938D5220}" presName="Name0" presStyleCnt="0">
        <dgm:presLayoutVars>
          <dgm:chMax/>
          <dgm:chPref/>
          <dgm:dir/>
        </dgm:presLayoutVars>
      </dgm:prSet>
      <dgm:spPr/>
    </dgm:pt>
    <dgm:pt modelId="{19F71905-A9C3-45ED-88C1-78A252C9DFA3}" type="pres">
      <dgm:prSet presAssocID="{C594771F-6639-4C46-A0C2-332F8D2BE9BD}" presName="composite" presStyleCnt="0">
        <dgm:presLayoutVars>
          <dgm:chMax val="1"/>
          <dgm:chPref val="1"/>
        </dgm:presLayoutVars>
      </dgm:prSet>
      <dgm:spPr/>
    </dgm:pt>
    <dgm:pt modelId="{1EE964F5-B8AD-4110-B2F8-7484CD800B30}" type="pres">
      <dgm:prSet presAssocID="{C594771F-6639-4C46-A0C2-332F8D2BE9BD}" presName="Accent" presStyleLbl="trAlignAcc1" presStyleIdx="0" presStyleCnt="1" custLinFactNeighborX="4878" custLinFactNeighborY="-1144">
        <dgm:presLayoutVars>
          <dgm:chMax val="0"/>
          <dgm:chPref val="0"/>
        </dgm:presLayoutVars>
      </dgm:prSet>
      <dgm:spPr/>
    </dgm:pt>
    <dgm:pt modelId="{6DF549A9-640D-4140-9A48-7F2572B3495F}" type="pres">
      <dgm:prSet presAssocID="{C594771F-6639-4C46-A0C2-332F8D2BE9BD}" presName="Image" presStyleLbl="alignImgPlace1" presStyleIdx="0" presStyleCnt="1" custLinFactNeighborX="-135" custLinFactNeighborY="-99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  <dgm:pt modelId="{3B1A0E1E-F4EA-49F2-9F30-200D739F0A15}" type="pres">
      <dgm:prSet presAssocID="{C594771F-6639-4C46-A0C2-332F8D2BE9BD}" presName="ChildComposite" presStyleCnt="0"/>
      <dgm:spPr/>
    </dgm:pt>
    <dgm:pt modelId="{0A5F9203-BEEC-4962-BD40-9E377933C479}" type="pres">
      <dgm:prSet presAssocID="{C594771F-6639-4C46-A0C2-332F8D2BE9B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8A04915-B2F6-4D56-A939-C04BF8C36608}" type="pres">
      <dgm:prSet presAssocID="{C594771F-6639-4C46-A0C2-332F8D2BE9BD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9FAF0F-65CA-440E-AE27-9556D5AD1CAB}" type="presOf" srcId="{C594771F-6639-4C46-A0C2-332F8D2BE9BD}" destId="{38A04915-B2F6-4D56-A939-C04BF8C36608}" srcOrd="0" destOrd="0" presId="urn:microsoft.com/office/officeart/2008/layout/CaptionedPictures"/>
    <dgm:cxn modelId="{E85EE469-79DC-46A3-8B18-EF474598E212}" srcId="{435EAC8E-7596-4B8E-8808-57CF938D5220}" destId="{C594771F-6639-4C46-A0C2-332F8D2BE9BD}" srcOrd="0" destOrd="0" parTransId="{23088A65-FD53-4A7C-8C95-84E318BBFB6F}" sibTransId="{429FDD94-5C0A-4966-878E-FB6ED1BEFB39}"/>
    <dgm:cxn modelId="{AA02E38D-A0CC-4999-90D1-DE0B432637E2}" type="presOf" srcId="{435EAC8E-7596-4B8E-8808-57CF938D5220}" destId="{2297F23B-3D78-48A7-8B41-9CDDF5A745F6}" srcOrd="0" destOrd="0" presId="urn:microsoft.com/office/officeart/2008/layout/CaptionedPictures"/>
    <dgm:cxn modelId="{D84FA372-C193-449F-B6CA-A51A605B9301}" type="presParOf" srcId="{2297F23B-3D78-48A7-8B41-9CDDF5A745F6}" destId="{19F71905-A9C3-45ED-88C1-78A252C9DFA3}" srcOrd="0" destOrd="0" presId="urn:microsoft.com/office/officeart/2008/layout/CaptionedPictures"/>
    <dgm:cxn modelId="{9F416E52-02BC-4997-B7CD-7C3E7E680483}" type="presParOf" srcId="{19F71905-A9C3-45ED-88C1-78A252C9DFA3}" destId="{1EE964F5-B8AD-4110-B2F8-7484CD800B30}" srcOrd="0" destOrd="0" presId="urn:microsoft.com/office/officeart/2008/layout/CaptionedPictures"/>
    <dgm:cxn modelId="{A4E456DE-1E5C-4712-9737-097AD7AA3590}" type="presParOf" srcId="{19F71905-A9C3-45ED-88C1-78A252C9DFA3}" destId="{6DF549A9-640D-4140-9A48-7F2572B3495F}" srcOrd="1" destOrd="0" presId="urn:microsoft.com/office/officeart/2008/layout/CaptionedPictures"/>
    <dgm:cxn modelId="{2080BBEE-13F4-4057-BB39-FC8294B11CCC}" type="presParOf" srcId="{19F71905-A9C3-45ED-88C1-78A252C9DFA3}" destId="{3B1A0E1E-F4EA-49F2-9F30-200D739F0A15}" srcOrd="2" destOrd="0" presId="urn:microsoft.com/office/officeart/2008/layout/CaptionedPictures"/>
    <dgm:cxn modelId="{3F8EE11D-6C83-4811-876B-58D85467A837}" type="presParOf" srcId="{3B1A0E1E-F4EA-49F2-9F30-200D739F0A15}" destId="{0A5F9203-BEEC-4962-BD40-9E377933C479}" srcOrd="0" destOrd="0" presId="urn:microsoft.com/office/officeart/2008/layout/CaptionedPictures"/>
    <dgm:cxn modelId="{FC079702-14B0-4FE9-A6F9-36FEFEA6EFF4}" type="presParOf" srcId="{3B1A0E1E-F4EA-49F2-9F30-200D739F0A15}" destId="{38A04915-B2F6-4D56-A939-C04BF8C3660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971B2826-FB9F-4761-B983-5734BDBCF308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900BE067-0AF3-4F46-89CE-615DDF1648A9}">
      <dgm:prSet phldrT="[Κείμενο]" custT="1"/>
      <dgm:spPr/>
      <dgm:t>
        <a:bodyPr/>
        <a:lstStyle/>
        <a:p>
          <a:r>
            <a:rPr lang="el-GR" sz="2400" dirty="0" smtClean="0">
              <a:solidFill>
                <a:schemeClr val="accent5"/>
              </a:solidFill>
            </a:rPr>
            <a:t>Οι γυναίκες ξενυχτούν το Εσταυρωμένο και λένε το </a:t>
          </a:r>
          <a:r>
            <a:rPr lang="el-GR" sz="2400" dirty="0" smtClean="0">
              <a:solidFill>
                <a:schemeClr val="accent5"/>
              </a:solidFill>
              <a:hlinkClick xmlns:r="http://schemas.openxmlformats.org/officeDocument/2006/relationships" r:id="rId1"/>
            </a:rPr>
            <a:t>μοιρολόι της Παναγίας</a:t>
          </a:r>
          <a:endParaRPr lang="el-GR" sz="2400" dirty="0">
            <a:solidFill>
              <a:schemeClr val="accent5"/>
            </a:solidFill>
          </a:endParaRPr>
        </a:p>
      </dgm:t>
    </dgm:pt>
    <dgm:pt modelId="{10AF69EF-A7F3-4616-BED2-D1B4BE0E0046}" type="parTrans" cxnId="{91302E1D-DFA1-4F0A-9152-CB48BBC5A0D5}">
      <dgm:prSet/>
      <dgm:spPr/>
      <dgm:t>
        <a:bodyPr/>
        <a:lstStyle/>
        <a:p>
          <a:endParaRPr lang="el-GR"/>
        </a:p>
      </dgm:t>
    </dgm:pt>
    <dgm:pt modelId="{8E547DBB-D5E0-4011-9E50-CA2031A7CBC6}" type="sibTrans" cxnId="{91302E1D-DFA1-4F0A-9152-CB48BBC5A0D5}">
      <dgm:prSet/>
      <dgm:spPr/>
      <dgm:t>
        <a:bodyPr/>
        <a:lstStyle/>
        <a:p>
          <a:endParaRPr lang="el-GR"/>
        </a:p>
      </dgm:t>
    </dgm:pt>
    <dgm:pt modelId="{A71C7A6C-8540-419A-9D63-6EEA7D94BD73}" type="pres">
      <dgm:prSet presAssocID="{971B2826-FB9F-4761-B983-5734BDBCF308}" presName="Name0" presStyleCnt="0">
        <dgm:presLayoutVars>
          <dgm:chMax/>
          <dgm:chPref/>
          <dgm:dir/>
        </dgm:presLayoutVars>
      </dgm:prSet>
      <dgm:spPr/>
    </dgm:pt>
    <dgm:pt modelId="{E7021C6E-3EC7-4849-98F4-36E22AA5E1CF}" type="pres">
      <dgm:prSet presAssocID="{900BE067-0AF3-4F46-89CE-615DDF1648A9}" presName="composite" presStyleCnt="0">
        <dgm:presLayoutVars>
          <dgm:chMax val="1"/>
          <dgm:chPref val="1"/>
        </dgm:presLayoutVars>
      </dgm:prSet>
      <dgm:spPr/>
    </dgm:pt>
    <dgm:pt modelId="{412B633C-4357-4803-BEF0-E67ABC885973}" type="pres">
      <dgm:prSet presAssocID="{900BE067-0AF3-4F46-89CE-615DDF1648A9}" presName="Accent" presStyleLbl="trAlignAcc1" presStyleIdx="0" presStyleCnt="1" custScaleX="174922" custScaleY="133160">
        <dgm:presLayoutVars>
          <dgm:chMax val="0"/>
          <dgm:chPref val="0"/>
        </dgm:presLayoutVars>
      </dgm:prSet>
      <dgm:spPr/>
    </dgm:pt>
    <dgm:pt modelId="{4A88E5BE-D0D9-4F00-B886-41DB99078C00}" type="pres">
      <dgm:prSet presAssocID="{900BE067-0AF3-4F46-89CE-615DDF1648A9}" presName="Image" presStyleLbl="alignImgPlace1" presStyleIdx="0" presStyleCnt="1" custScaleX="157929" custScaleY="14088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405ADFC3-6C0B-4711-B148-84C876319678}" type="pres">
      <dgm:prSet presAssocID="{900BE067-0AF3-4F46-89CE-615DDF1648A9}" presName="ChildComposite" presStyleCnt="0"/>
      <dgm:spPr/>
    </dgm:pt>
    <dgm:pt modelId="{5B3D3846-7FF8-40AB-BB44-6710B1A5372C}" type="pres">
      <dgm:prSet presAssocID="{900BE067-0AF3-4F46-89CE-615DDF1648A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27801DD-D2C9-41C6-8D9C-222D8ED0A9AA}" type="pres">
      <dgm:prSet presAssocID="{900BE067-0AF3-4F46-89CE-615DDF1648A9}" presName="Parent" presStyleLbl="revTx" presStyleIdx="0" presStyleCnt="1" custScaleX="194163" custLinFactNeighborX="-97" custLinFactNeighborY="56227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A2A28F8-BA25-492D-BE9C-F0EF80BF083C}" type="presOf" srcId="{971B2826-FB9F-4761-B983-5734BDBCF308}" destId="{A71C7A6C-8540-419A-9D63-6EEA7D94BD73}" srcOrd="0" destOrd="0" presId="urn:microsoft.com/office/officeart/2008/layout/CaptionedPictures"/>
    <dgm:cxn modelId="{1C41B0AB-2687-45B6-B6E0-53DECA869010}" type="presOf" srcId="{900BE067-0AF3-4F46-89CE-615DDF1648A9}" destId="{927801DD-D2C9-41C6-8D9C-222D8ED0A9AA}" srcOrd="0" destOrd="0" presId="urn:microsoft.com/office/officeart/2008/layout/CaptionedPictures"/>
    <dgm:cxn modelId="{91302E1D-DFA1-4F0A-9152-CB48BBC5A0D5}" srcId="{971B2826-FB9F-4761-B983-5734BDBCF308}" destId="{900BE067-0AF3-4F46-89CE-615DDF1648A9}" srcOrd="0" destOrd="0" parTransId="{10AF69EF-A7F3-4616-BED2-D1B4BE0E0046}" sibTransId="{8E547DBB-D5E0-4011-9E50-CA2031A7CBC6}"/>
    <dgm:cxn modelId="{190DFD1A-1B21-4320-B345-AAD024FF04F2}" type="presParOf" srcId="{A71C7A6C-8540-419A-9D63-6EEA7D94BD73}" destId="{E7021C6E-3EC7-4849-98F4-36E22AA5E1CF}" srcOrd="0" destOrd="0" presId="urn:microsoft.com/office/officeart/2008/layout/CaptionedPictures"/>
    <dgm:cxn modelId="{BB38C709-4FA5-4EDE-81A0-FDF9538800F4}" type="presParOf" srcId="{E7021C6E-3EC7-4849-98F4-36E22AA5E1CF}" destId="{412B633C-4357-4803-BEF0-E67ABC885973}" srcOrd="0" destOrd="0" presId="urn:microsoft.com/office/officeart/2008/layout/CaptionedPictures"/>
    <dgm:cxn modelId="{1328C6DB-814B-4B36-A763-78FF405D1B5C}" type="presParOf" srcId="{E7021C6E-3EC7-4849-98F4-36E22AA5E1CF}" destId="{4A88E5BE-D0D9-4F00-B886-41DB99078C00}" srcOrd="1" destOrd="0" presId="urn:microsoft.com/office/officeart/2008/layout/CaptionedPictures"/>
    <dgm:cxn modelId="{5A701C75-7872-4C98-89E2-51A7A9F0D52E}" type="presParOf" srcId="{E7021C6E-3EC7-4849-98F4-36E22AA5E1CF}" destId="{405ADFC3-6C0B-4711-B148-84C876319678}" srcOrd="2" destOrd="0" presId="urn:microsoft.com/office/officeart/2008/layout/CaptionedPictures"/>
    <dgm:cxn modelId="{A30E27C3-4FED-40FC-AA9C-353EE5443338}" type="presParOf" srcId="{405ADFC3-6C0B-4711-B148-84C876319678}" destId="{5B3D3846-7FF8-40AB-BB44-6710B1A5372C}" srcOrd="0" destOrd="0" presId="urn:microsoft.com/office/officeart/2008/layout/CaptionedPictures"/>
    <dgm:cxn modelId="{7D08E2CC-D9D1-403A-864E-D06EFE7078EE}" type="presParOf" srcId="{405ADFC3-6C0B-4711-B148-84C876319678}" destId="{927801DD-D2C9-41C6-8D9C-222D8ED0A9A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AEDD2CAB-AF29-4E56-B897-B48806ED5C1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9AC1E92-5D05-4653-955F-6C2EB1B913E6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Ενταφιασμός</a:t>
          </a:r>
          <a:endParaRPr lang="el-GR" dirty="0">
            <a:solidFill>
              <a:schemeClr val="accent6"/>
            </a:solidFill>
          </a:endParaRPr>
        </a:p>
      </dgm:t>
    </dgm:pt>
    <dgm:pt modelId="{E5187FF7-4276-4F7D-B633-8F6468442C70}" type="parTrans" cxnId="{5CABD3BF-BB8F-471C-9649-2CB4D7F3ADDE}">
      <dgm:prSet/>
      <dgm:spPr/>
      <dgm:t>
        <a:bodyPr/>
        <a:lstStyle/>
        <a:p>
          <a:endParaRPr lang="el-GR"/>
        </a:p>
      </dgm:t>
    </dgm:pt>
    <dgm:pt modelId="{BCC43909-DEC8-437C-B310-14DFC1CD9595}" type="sibTrans" cxnId="{5CABD3BF-BB8F-471C-9649-2CB4D7F3ADDE}">
      <dgm:prSet/>
      <dgm:spPr/>
      <dgm:t>
        <a:bodyPr/>
        <a:lstStyle/>
        <a:p>
          <a:endParaRPr lang="el-GR"/>
        </a:p>
      </dgm:t>
    </dgm:pt>
    <dgm:pt modelId="{0B5442DA-6B90-4D20-B5AB-98C87821BA34}" type="pres">
      <dgm:prSet presAssocID="{AEDD2CAB-AF29-4E56-B897-B48806ED5C1C}" presName="Name0" presStyleCnt="0">
        <dgm:presLayoutVars>
          <dgm:chMax/>
          <dgm:chPref/>
          <dgm:dir/>
        </dgm:presLayoutVars>
      </dgm:prSet>
      <dgm:spPr/>
    </dgm:pt>
    <dgm:pt modelId="{DAADF257-5E29-4D84-A763-E06A23BB6F69}" type="pres">
      <dgm:prSet presAssocID="{09AC1E92-5D05-4653-955F-6C2EB1B913E6}" presName="composite" presStyleCnt="0">
        <dgm:presLayoutVars>
          <dgm:chMax val="1"/>
          <dgm:chPref val="1"/>
        </dgm:presLayoutVars>
      </dgm:prSet>
      <dgm:spPr/>
    </dgm:pt>
    <dgm:pt modelId="{171A89C2-49EB-43CF-AED4-A236DDB32B87}" type="pres">
      <dgm:prSet presAssocID="{09AC1E92-5D05-4653-955F-6C2EB1B913E6}" presName="Accent" presStyleLbl="trAlignAcc1" presStyleIdx="0" presStyleCnt="1">
        <dgm:presLayoutVars>
          <dgm:chMax val="0"/>
          <dgm:chPref val="0"/>
        </dgm:presLayoutVars>
      </dgm:prSet>
      <dgm:spPr/>
    </dgm:pt>
    <dgm:pt modelId="{255BBFCF-49A9-4312-85D4-6A804D25E7D7}" type="pres">
      <dgm:prSet presAssocID="{09AC1E92-5D05-4653-955F-6C2EB1B913E6}" presName="Image" presStyleLbl="alignImgPlace1" presStyleIdx="0" presStyleCnt="1" custScaleX="109258" custScaleY="9923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1A6CA8B-9533-4455-BBCC-40A57DAEF57C}" type="pres">
      <dgm:prSet presAssocID="{09AC1E92-5D05-4653-955F-6C2EB1B913E6}" presName="ChildComposite" presStyleCnt="0"/>
      <dgm:spPr/>
    </dgm:pt>
    <dgm:pt modelId="{D1EEA650-B760-47C1-A852-BCFBFC3C740A}" type="pres">
      <dgm:prSet presAssocID="{09AC1E92-5D05-4653-955F-6C2EB1B913E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6D20F40-C06A-4661-B34B-8A346EF3DE14}" type="pres">
      <dgm:prSet presAssocID="{09AC1E92-5D05-4653-955F-6C2EB1B913E6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157881C-1490-4D04-B544-4D8EC6709F03}" type="presOf" srcId="{AEDD2CAB-AF29-4E56-B897-B48806ED5C1C}" destId="{0B5442DA-6B90-4D20-B5AB-98C87821BA34}" srcOrd="0" destOrd="0" presId="urn:microsoft.com/office/officeart/2008/layout/CaptionedPictures"/>
    <dgm:cxn modelId="{1988813C-7158-4E8E-B32F-4FED7727416F}" type="presOf" srcId="{09AC1E92-5D05-4653-955F-6C2EB1B913E6}" destId="{76D20F40-C06A-4661-B34B-8A346EF3DE14}" srcOrd="0" destOrd="0" presId="urn:microsoft.com/office/officeart/2008/layout/CaptionedPictures"/>
    <dgm:cxn modelId="{5CABD3BF-BB8F-471C-9649-2CB4D7F3ADDE}" srcId="{AEDD2CAB-AF29-4E56-B897-B48806ED5C1C}" destId="{09AC1E92-5D05-4653-955F-6C2EB1B913E6}" srcOrd="0" destOrd="0" parTransId="{E5187FF7-4276-4F7D-B633-8F6468442C70}" sibTransId="{BCC43909-DEC8-437C-B310-14DFC1CD9595}"/>
    <dgm:cxn modelId="{2DCF610E-1780-4ADD-8A1C-4FDB790EACD7}" type="presParOf" srcId="{0B5442DA-6B90-4D20-B5AB-98C87821BA34}" destId="{DAADF257-5E29-4D84-A763-E06A23BB6F69}" srcOrd="0" destOrd="0" presId="urn:microsoft.com/office/officeart/2008/layout/CaptionedPictures"/>
    <dgm:cxn modelId="{3A23A6C1-1702-44E3-BF66-858D25CE9407}" type="presParOf" srcId="{DAADF257-5E29-4D84-A763-E06A23BB6F69}" destId="{171A89C2-49EB-43CF-AED4-A236DDB32B87}" srcOrd="0" destOrd="0" presId="urn:microsoft.com/office/officeart/2008/layout/CaptionedPictures"/>
    <dgm:cxn modelId="{C5E5FA85-3BD4-47E1-AF70-B6E22D3939D7}" type="presParOf" srcId="{DAADF257-5E29-4D84-A763-E06A23BB6F69}" destId="{255BBFCF-49A9-4312-85D4-6A804D25E7D7}" srcOrd="1" destOrd="0" presId="urn:microsoft.com/office/officeart/2008/layout/CaptionedPictures"/>
    <dgm:cxn modelId="{B6017D1C-8256-464C-A217-76E6A8CFF71D}" type="presParOf" srcId="{DAADF257-5E29-4D84-A763-E06A23BB6F69}" destId="{B1A6CA8B-9533-4455-BBCC-40A57DAEF57C}" srcOrd="2" destOrd="0" presId="urn:microsoft.com/office/officeart/2008/layout/CaptionedPictures"/>
    <dgm:cxn modelId="{A4677F88-B58A-448B-832A-D9097BE93D2B}" type="presParOf" srcId="{B1A6CA8B-9533-4455-BBCC-40A57DAEF57C}" destId="{D1EEA650-B760-47C1-A852-BCFBFC3C740A}" srcOrd="0" destOrd="0" presId="urn:microsoft.com/office/officeart/2008/layout/CaptionedPictures"/>
    <dgm:cxn modelId="{FB958BAD-DA89-44ED-867B-C718B2E94205}" type="presParOf" srcId="{B1A6CA8B-9533-4455-BBCC-40A57DAEF57C}" destId="{76D20F40-C06A-4661-B34B-8A346EF3DE1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0E4742DA-84CC-4B74-A735-76030CD0F26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A6433356-8512-4391-9D92-993884010DD7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Αποκαθήλωση</a:t>
          </a:r>
          <a:endParaRPr lang="el-GR" dirty="0">
            <a:solidFill>
              <a:schemeClr val="accent6"/>
            </a:solidFill>
          </a:endParaRPr>
        </a:p>
      </dgm:t>
    </dgm:pt>
    <dgm:pt modelId="{1C69F761-0785-435F-90C7-4A03D54E9F9E}" type="parTrans" cxnId="{853B3B35-C7CC-4C69-819A-5555AE094D6D}">
      <dgm:prSet/>
      <dgm:spPr/>
      <dgm:t>
        <a:bodyPr/>
        <a:lstStyle/>
        <a:p>
          <a:endParaRPr lang="el-GR"/>
        </a:p>
      </dgm:t>
    </dgm:pt>
    <dgm:pt modelId="{1646DA88-EF40-4030-9959-6F49530ACDDA}" type="sibTrans" cxnId="{853B3B35-C7CC-4C69-819A-5555AE094D6D}">
      <dgm:prSet/>
      <dgm:spPr/>
      <dgm:t>
        <a:bodyPr/>
        <a:lstStyle/>
        <a:p>
          <a:endParaRPr lang="el-GR"/>
        </a:p>
      </dgm:t>
    </dgm:pt>
    <dgm:pt modelId="{397DCFDE-40AC-4B0C-8F6F-A248E4EF53E1}" type="pres">
      <dgm:prSet presAssocID="{0E4742DA-84CC-4B74-A735-76030CD0F267}" presName="Name0" presStyleCnt="0">
        <dgm:presLayoutVars>
          <dgm:chMax/>
          <dgm:chPref/>
          <dgm:dir/>
        </dgm:presLayoutVars>
      </dgm:prSet>
      <dgm:spPr/>
    </dgm:pt>
    <dgm:pt modelId="{CF468E7D-B4A9-4410-8E49-3457C3F866BD}" type="pres">
      <dgm:prSet presAssocID="{A6433356-8512-4391-9D92-993884010DD7}" presName="composite" presStyleCnt="0">
        <dgm:presLayoutVars>
          <dgm:chMax val="1"/>
          <dgm:chPref val="1"/>
        </dgm:presLayoutVars>
      </dgm:prSet>
      <dgm:spPr/>
    </dgm:pt>
    <dgm:pt modelId="{94BAA0FF-05DB-403C-BD28-DA4C00838766}" type="pres">
      <dgm:prSet presAssocID="{A6433356-8512-4391-9D92-993884010DD7}" presName="Accent" presStyleLbl="trAlignAcc1" presStyleIdx="0" presStyleCnt="1">
        <dgm:presLayoutVars>
          <dgm:chMax val="0"/>
          <dgm:chPref val="0"/>
        </dgm:presLayoutVars>
      </dgm:prSet>
      <dgm:spPr/>
    </dgm:pt>
    <dgm:pt modelId="{B600233B-909D-4E75-9FC0-9C6658743648}" type="pres">
      <dgm:prSet presAssocID="{A6433356-8512-4391-9D92-993884010DD7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D871AF72-3046-47FE-9144-3FFBC1B45BA4}" type="pres">
      <dgm:prSet presAssocID="{A6433356-8512-4391-9D92-993884010DD7}" presName="ChildComposite" presStyleCnt="0"/>
      <dgm:spPr/>
    </dgm:pt>
    <dgm:pt modelId="{0508082F-9A69-4CEC-9A14-F8ADC0FA5031}" type="pres">
      <dgm:prSet presAssocID="{A6433356-8512-4391-9D92-993884010DD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5D8096C-635B-4BF4-9D01-97048C7FC95C}" type="pres">
      <dgm:prSet presAssocID="{A6433356-8512-4391-9D92-993884010DD7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53B3B35-C7CC-4C69-819A-5555AE094D6D}" srcId="{0E4742DA-84CC-4B74-A735-76030CD0F267}" destId="{A6433356-8512-4391-9D92-993884010DD7}" srcOrd="0" destOrd="0" parTransId="{1C69F761-0785-435F-90C7-4A03D54E9F9E}" sibTransId="{1646DA88-EF40-4030-9959-6F49530ACDDA}"/>
    <dgm:cxn modelId="{FE088B82-2066-4960-8958-F331D8456BD0}" type="presOf" srcId="{A6433356-8512-4391-9D92-993884010DD7}" destId="{C5D8096C-635B-4BF4-9D01-97048C7FC95C}" srcOrd="0" destOrd="0" presId="urn:microsoft.com/office/officeart/2008/layout/CaptionedPictures"/>
    <dgm:cxn modelId="{D97C7C8E-543A-4BFD-BAB6-9E1165DD24B8}" type="presOf" srcId="{0E4742DA-84CC-4B74-A735-76030CD0F267}" destId="{397DCFDE-40AC-4B0C-8F6F-A248E4EF53E1}" srcOrd="0" destOrd="0" presId="urn:microsoft.com/office/officeart/2008/layout/CaptionedPictures"/>
    <dgm:cxn modelId="{3298DE10-9261-4066-BC00-452B42E35B69}" type="presParOf" srcId="{397DCFDE-40AC-4B0C-8F6F-A248E4EF53E1}" destId="{CF468E7D-B4A9-4410-8E49-3457C3F866BD}" srcOrd="0" destOrd="0" presId="urn:microsoft.com/office/officeart/2008/layout/CaptionedPictures"/>
    <dgm:cxn modelId="{5FCA1EFE-DD10-4A64-BE19-0E7FCF5EF50F}" type="presParOf" srcId="{CF468E7D-B4A9-4410-8E49-3457C3F866BD}" destId="{94BAA0FF-05DB-403C-BD28-DA4C00838766}" srcOrd="0" destOrd="0" presId="urn:microsoft.com/office/officeart/2008/layout/CaptionedPictures"/>
    <dgm:cxn modelId="{4E53C8A5-A07F-436E-9A49-06791F17DE32}" type="presParOf" srcId="{CF468E7D-B4A9-4410-8E49-3457C3F866BD}" destId="{B600233B-909D-4E75-9FC0-9C6658743648}" srcOrd="1" destOrd="0" presId="urn:microsoft.com/office/officeart/2008/layout/CaptionedPictures"/>
    <dgm:cxn modelId="{BFEE1503-C82E-4B27-B03F-708F298C6DDA}" type="presParOf" srcId="{CF468E7D-B4A9-4410-8E49-3457C3F866BD}" destId="{D871AF72-3046-47FE-9144-3FFBC1B45BA4}" srcOrd="2" destOrd="0" presId="urn:microsoft.com/office/officeart/2008/layout/CaptionedPictures"/>
    <dgm:cxn modelId="{99F04AA4-71BE-4DE5-815F-40230700F193}" type="presParOf" srcId="{D871AF72-3046-47FE-9144-3FFBC1B45BA4}" destId="{0508082F-9A69-4CEC-9A14-F8ADC0FA5031}" srcOrd="0" destOrd="0" presId="urn:microsoft.com/office/officeart/2008/layout/CaptionedPictures"/>
    <dgm:cxn modelId="{E06D671B-A0F3-4365-9B8D-921BE3E942AC}" type="presParOf" srcId="{D871AF72-3046-47FE-9144-3FFBC1B45BA4}" destId="{C5D8096C-635B-4BF4-9D01-97048C7FC95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A8AA75A-273F-4042-BECA-97AAF78182D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9DFFAE81-5A34-4D44-AC62-A9E1675173D2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Ο Πανάγιος Τάφος /Εσωτερικά</a:t>
          </a:r>
          <a:endParaRPr lang="el-GR" dirty="0">
            <a:solidFill>
              <a:schemeClr val="accent6"/>
            </a:solidFill>
          </a:endParaRPr>
        </a:p>
      </dgm:t>
    </dgm:pt>
    <dgm:pt modelId="{668D19E6-BC81-4ABC-A254-BF813FA7DF36}" type="parTrans" cxnId="{D9E4F207-B847-4F94-9368-5951D1D35CE8}">
      <dgm:prSet/>
      <dgm:spPr/>
      <dgm:t>
        <a:bodyPr/>
        <a:lstStyle/>
        <a:p>
          <a:endParaRPr lang="el-GR"/>
        </a:p>
      </dgm:t>
    </dgm:pt>
    <dgm:pt modelId="{CBE00534-3188-411A-9E3E-4B6A131F4599}" type="sibTrans" cxnId="{D9E4F207-B847-4F94-9368-5951D1D35CE8}">
      <dgm:prSet/>
      <dgm:spPr/>
      <dgm:t>
        <a:bodyPr/>
        <a:lstStyle/>
        <a:p>
          <a:endParaRPr lang="el-GR"/>
        </a:p>
      </dgm:t>
    </dgm:pt>
    <dgm:pt modelId="{DB605C30-31D2-4067-9B77-458EDEF04C9A}" type="pres">
      <dgm:prSet presAssocID="{0A8AA75A-273F-4042-BECA-97AAF78182DF}" presName="Name0" presStyleCnt="0">
        <dgm:presLayoutVars>
          <dgm:chMax/>
          <dgm:chPref/>
          <dgm:dir/>
        </dgm:presLayoutVars>
      </dgm:prSet>
      <dgm:spPr/>
    </dgm:pt>
    <dgm:pt modelId="{780F653F-1BD1-4DEA-AE1D-17511BA8081F}" type="pres">
      <dgm:prSet presAssocID="{9DFFAE81-5A34-4D44-AC62-A9E1675173D2}" presName="composite" presStyleCnt="0">
        <dgm:presLayoutVars>
          <dgm:chMax val="1"/>
          <dgm:chPref val="1"/>
        </dgm:presLayoutVars>
      </dgm:prSet>
      <dgm:spPr/>
    </dgm:pt>
    <dgm:pt modelId="{36EBBA43-0907-4063-BBBE-7AB6E102580D}" type="pres">
      <dgm:prSet presAssocID="{9DFFAE81-5A34-4D44-AC62-A9E1675173D2}" presName="Accent" presStyleLbl="trAlignAcc1" presStyleIdx="0" presStyleCnt="1">
        <dgm:presLayoutVars>
          <dgm:chMax val="0"/>
          <dgm:chPref val="0"/>
        </dgm:presLayoutVars>
      </dgm:prSet>
      <dgm:spPr/>
    </dgm:pt>
    <dgm:pt modelId="{667FBC38-D798-4928-82DA-13AAFBF35653}" type="pres">
      <dgm:prSet presAssocID="{9DFFAE81-5A34-4D44-AC62-A9E1675173D2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498D387F-320C-4C99-9E08-5EFAFD89B660}" type="pres">
      <dgm:prSet presAssocID="{9DFFAE81-5A34-4D44-AC62-A9E1675173D2}" presName="ChildComposite" presStyleCnt="0"/>
      <dgm:spPr/>
    </dgm:pt>
    <dgm:pt modelId="{B00CD145-239C-4AA4-AE88-EEBF391630FD}" type="pres">
      <dgm:prSet presAssocID="{9DFFAE81-5A34-4D44-AC62-A9E1675173D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482272C-5185-4C9D-BA90-F90221F7BC65}" type="pres">
      <dgm:prSet presAssocID="{9DFFAE81-5A34-4D44-AC62-A9E1675173D2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4BC5034-F968-4B8D-BA55-D553F83F304A}" type="presOf" srcId="{0A8AA75A-273F-4042-BECA-97AAF78182DF}" destId="{DB605C30-31D2-4067-9B77-458EDEF04C9A}" srcOrd="0" destOrd="0" presId="urn:microsoft.com/office/officeart/2008/layout/CaptionedPictures"/>
    <dgm:cxn modelId="{AD47B082-6EC0-45C2-9E2C-0E9B398E5DEF}" type="presOf" srcId="{9DFFAE81-5A34-4D44-AC62-A9E1675173D2}" destId="{1482272C-5185-4C9D-BA90-F90221F7BC65}" srcOrd="0" destOrd="0" presId="urn:microsoft.com/office/officeart/2008/layout/CaptionedPictures"/>
    <dgm:cxn modelId="{D9E4F207-B847-4F94-9368-5951D1D35CE8}" srcId="{0A8AA75A-273F-4042-BECA-97AAF78182DF}" destId="{9DFFAE81-5A34-4D44-AC62-A9E1675173D2}" srcOrd="0" destOrd="0" parTransId="{668D19E6-BC81-4ABC-A254-BF813FA7DF36}" sibTransId="{CBE00534-3188-411A-9E3E-4B6A131F4599}"/>
    <dgm:cxn modelId="{2E1AFEF9-EC61-43D6-B511-0064DF5E4603}" type="presParOf" srcId="{DB605C30-31D2-4067-9B77-458EDEF04C9A}" destId="{780F653F-1BD1-4DEA-AE1D-17511BA8081F}" srcOrd="0" destOrd="0" presId="urn:microsoft.com/office/officeart/2008/layout/CaptionedPictures"/>
    <dgm:cxn modelId="{6127E135-68E4-4DD7-A45B-E831B2A1772E}" type="presParOf" srcId="{780F653F-1BD1-4DEA-AE1D-17511BA8081F}" destId="{36EBBA43-0907-4063-BBBE-7AB6E102580D}" srcOrd="0" destOrd="0" presId="urn:microsoft.com/office/officeart/2008/layout/CaptionedPictures"/>
    <dgm:cxn modelId="{77B45B04-7CD3-4D65-B79F-BA1A55213B67}" type="presParOf" srcId="{780F653F-1BD1-4DEA-AE1D-17511BA8081F}" destId="{667FBC38-D798-4928-82DA-13AAFBF35653}" srcOrd="1" destOrd="0" presId="urn:microsoft.com/office/officeart/2008/layout/CaptionedPictures"/>
    <dgm:cxn modelId="{CDAD2CD8-DF46-4A43-87E2-C38F1024D166}" type="presParOf" srcId="{780F653F-1BD1-4DEA-AE1D-17511BA8081F}" destId="{498D387F-320C-4C99-9E08-5EFAFD89B660}" srcOrd="2" destOrd="0" presId="urn:microsoft.com/office/officeart/2008/layout/CaptionedPictures"/>
    <dgm:cxn modelId="{F7C7A754-F5B4-4197-AD27-BFA9834420D7}" type="presParOf" srcId="{498D387F-320C-4C99-9E08-5EFAFD89B660}" destId="{B00CD145-239C-4AA4-AE88-EEBF391630FD}" srcOrd="0" destOrd="0" presId="urn:microsoft.com/office/officeart/2008/layout/CaptionedPictures"/>
    <dgm:cxn modelId="{1DFBA023-A555-43AA-BF3A-8E725469F8A4}" type="presParOf" srcId="{498D387F-320C-4C99-9E08-5EFAFD89B660}" destId="{1482272C-5185-4C9D-BA90-F90221F7BC6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EFEA0937-364C-4AE8-9DCB-AFE08B54B78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8BE75556-31F3-4964-B49D-DFFEEA0279E3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Ο ναός της Αναστάσεως- Πανάγιος Τάφος /εξωτερικά.</a:t>
          </a:r>
          <a:endParaRPr lang="el-GR" dirty="0">
            <a:solidFill>
              <a:schemeClr val="accent6"/>
            </a:solidFill>
          </a:endParaRPr>
        </a:p>
      </dgm:t>
    </dgm:pt>
    <dgm:pt modelId="{F153A09D-F83E-4D2E-B739-6950E00B8FED}" type="parTrans" cxnId="{A68AB4EA-E1D3-4E9D-BF53-A9413C24C6F9}">
      <dgm:prSet/>
      <dgm:spPr/>
      <dgm:t>
        <a:bodyPr/>
        <a:lstStyle/>
        <a:p>
          <a:endParaRPr lang="el-GR"/>
        </a:p>
      </dgm:t>
    </dgm:pt>
    <dgm:pt modelId="{5064F0A5-B38A-42ED-9EC6-5832485FFAE2}" type="sibTrans" cxnId="{A68AB4EA-E1D3-4E9D-BF53-A9413C24C6F9}">
      <dgm:prSet/>
      <dgm:spPr/>
      <dgm:t>
        <a:bodyPr/>
        <a:lstStyle/>
        <a:p>
          <a:endParaRPr lang="el-GR"/>
        </a:p>
      </dgm:t>
    </dgm:pt>
    <dgm:pt modelId="{711F6151-B769-4DEB-907A-6321FDFB5184}" type="pres">
      <dgm:prSet presAssocID="{EFEA0937-364C-4AE8-9DCB-AFE08B54B78F}" presName="Name0" presStyleCnt="0">
        <dgm:presLayoutVars>
          <dgm:chMax/>
          <dgm:chPref/>
          <dgm:dir/>
        </dgm:presLayoutVars>
      </dgm:prSet>
      <dgm:spPr/>
    </dgm:pt>
    <dgm:pt modelId="{98020CE1-F4A4-48A4-B8A7-1E52DC2DE367}" type="pres">
      <dgm:prSet presAssocID="{8BE75556-31F3-4964-B49D-DFFEEA0279E3}" presName="composite" presStyleCnt="0">
        <dgm:presLayoutVars>
          <dgm:chMax val="1"/>
          <dgm:chPref val="1"/>
        </dgm:presLayoutVars>
      </dgm:prSet>
      <dgm:spPr/>
    </dgm:pt>
    <dgm:pt modelId="{54D1C8F2-8401-4954-BB24-32D1F10F9365}" type="pres">
      <dgm:prSet presAssocID="{8BE75556-31F3-4964-B49D-DFFEEA0279E3}" presName="Accent" presStyleLbl="trAlignAcc1" presStyleIdx="0" presStyleCnt="1">
        <dgm:presLayoutVars>
          <dgm:chMax val="0"/>
          <dgm:chPref val="0"/>
        </dgm:presLayoutVars>
      </dgm:prSet>
      <dgm:spPr/>
    </dgm:pt>
    <dgm:pt modelId="{2A971AF5-EB45-41FB-9447-5D9C841ECD89}" type="pres">
      <dgm:prSet presAssocID="{8BE75556-31F3-4964-B49D-DFFEEA0279E3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A153BD54-7CA5-42B1-B748-42A71698324E}" type="pres">
      <dgm:prSet presAssocID="{8BE75556-31F3-4964-B49D-DFFEEA0279E3}" presName="ChildComposite" presStyleCnt="0"/>
      <dgm:spPr/>
    </dgm:pt>
    <dgm:pt modelId="{758B706D-A57B-451E-8CEF-83CA6E967D99}" type="pres">
      <dgm:prSet presAssocID="{8BE75556-31F3-4964-B49D-DFFEEA0279E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8C1D620-6A56-4722-8E45-1EE6672233A3}" type="pres">
      <dgm:prSet presAssocID="{8BE75556-31F3-4964-B49D-DFFEEA0279E3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68AB4EA-E1D3-4E9D-BF53-A9413C24C6F9}" srcId="{EFEA0937-364C-4AE8-9DCB-AFE08B54B78F}" destId="{8BE75556-31F3-4964-B49D-DFFEEA0279E3}" srcOrd="0" destOrd="0" parTransId="{F153A09D-F83E-4D2E-B739-6950E00B8FED}" sibTransId="{5064F0A5-B38A-42ED-9EC6-5832485FFAE2}"/>
    <dgm:cxn modelId="{62B3B0A7-96C3-491E-A8AF-5288A100475F}" type="presOf" srcId="{EFEA0937-364C-4AE8-9DCB-AFE08B54B78F}" destId="{711F6151-B769-4DEB-907A-6321FDFB5184}" srcOrd="0" destOrd="0" presId="urn:microsoft.com/office/officeart/2008/layout/CaptionedPictures"/>
    <dgm:cxn modelId="{18F1FFF3-21FF-4D4D-9F47-1BE1B5E92BA5}" type="presOf" srcId="{8BE75556-31F3-4964-B49D-DFFEEA0279E3}" destId="{78C1D620-6A56-4722-8E45-1EE6672233A3}" srcOrd="0" destOrd="0" presId="urn:microsoft.com/office/officeart/2008/layout/CaptionedPictures"/>
    <dgm:cxn modelId="{F5D5F91D-C879-47FC-8BA4-D6FC83F66305}" type="presParOf" srcId="{711F6151-B769-4DEB-907A-6321FDFB5184}" destId="{98020CE1-F4A4-48A4-B8A7-1E52DC2DE367}" srcOrd="0" destOrd="0" presId="urn:microsoft.com/office/officeart/2008/layout/CaptionedPictures"/>
    <dgm:cxn modelId="{03D776DF-885D-4E49-A1FC-5EB0C78A5FDF}" type="presParOf" srcId="{98020CE1-F4A4-48A4-B8A7-1E52DC2DE367}" destId="{54D1C8F2-8401-4954-BB24-32D1F10F9365}" srcOrd="0" destOrd="0" presId="urn:microsoft.com/office/officeart/2008/layout/CaptionedPictures"/>
    <dgm:cxn modelId="{81062B9E-07B5-46B6-8E8E-FF01EEB729E1}" type="presParOf" srcId="{98020CE1-F4A4-48A4-B8A7-1E52DC2DE367}" destId="{2A971AF5-EB45-41FB-9447-5D9C841ECD89}" srcOrd="1" destOrd="0" presId="urn:microsoft.com/office/officeart/2008/layout/CaptionedPictures"/>
    <dgm:cxn modelId="{F97DB452-71C3-4AE3-93C9-19DC768E3A20}" type="presParOf" srcId="{98020CE1-F4A4-48A4-B8A7-1E52DC2DE367}" destId="{A153BD54-7CA5-42B1-B748-42A71698324E}" srcOrd="2" destOrd="0" presId="urn:microsoft.com/office/officeart/2008/layout/CaptionedPictures"/>
    <dgm:cxn modelId="{DFA66FF6-E8FB-48BD-ADF1-A7B9E547ACDA}" type="presParOf" srcId="{A153BD54-7CA5-42B1-B748-42A71698324E}" destId="{758B706D-A57B-451E-8CEF-83CA6E967D99}" srcOrd="0" destOrd="0" presId="urn:microsoft.com/office/officeart/2008/layout/CaptionedPictures"/>
    <dgm:cxn modelId="{25487370-8122-4E66-956A-C8C72144DC26}" type="presParOf" srcId="{A153BD54-7CA5-42B1-B748-42A71698324E}" destId="{78C1D620-6A56-4722-8E45-1EE6672233A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2F26AF4-5B0E-4415-A780-581D97124CF1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6206AE56-9FD3-476A-97A1-182C82317743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Το στόλισμα του Επιταφίου παλιά γινόταν από νεαρά κορίτσια με λουλούδια της εποχής που έφερνε ο κόσμος. Τώρα αναλαμβάνει ένα ανθοπωλείο. </a:t>
          </a:r>
          <a:endParaRPr lang="el-GR" dirty="0">
            <a:solidFill>
              <a:schemeClr val="accent6"/>
            </a:solidFill>
          </a:endParaRPr>
        </a:p>
      </dgm:t>
    </dgm:pt>
    <dgm:pt modelId="{047D6834-7F34-4642-9042-7DD8F0663025}" type="parTrans" cxnId="{7E1FD24E-DCD7-41B0-BAF0-012038C7B2AD}">
      <dgm:prSet/>
      <dgm:spPr/>
      <dgm:t>
        <a:bodyPr/>
        <a:lstStyle/>
        <a:p>
          <a:endParaRPr lang="el-GR"/>
        </a:p>
      </dgm:t>
    </dgm:pt>
    <dgm:pt modelId="{7650AF32-66E9-4772-B124-659C518379E5}" type="sibTrans" cxnId="{7E1FD24E-DCD7-41B0-BAF0-012038C7B2AD}">
      <dgm:prSet/>
      <dgm:spPr/>
      <dgm:t>
        <a:bodyPr/>
        <a:lstStyle/>
        <a:p>
          <a:endParaRPr lang="el-GR"/>
        </a:p>
      </dgm:t>
    </dgm:pt>
    <dgm:pt modelId="{5BAB39E9-312D-4873-AC59-5050188CF605}" type="pres">
      <dgm:prSet presAssocID="{52F26AF4-5B0E-4415-A780-581D97124CF1}" presName="Name0" presStyleCnt="0">
        <dgm:presLayoutVars>
          <dgm:chMax/>
          <dgm:chPref/>
          <dgm:dir/>
        </dgm:presLayoutVars>
      </dgm:prSet>
      <dgm:spPr/>
    </dgm:pt>
    <dgm:pt modelId="{2F459DA0-9C52-44BF-884D-9F2E8752D167}" type="pres">
      <dgm:prSet presAssocID="{6206AE56-9FD3-476A-97A1-182C82317743}" presName="composite" presStyleCnt="0">
        <dgm:presLayoutVars>
          <dgm:chMax val="1"/>
          <dgm:chPref val="1"/>
        </dgm:presLayoutVars>
      </dgm:prSet>
      <dgm:spPr/>
    </dgm:pt>
    <dgm:pt modelId="{3B4194A4-F63C-413A-8E91-CBF440870131}" type="pres">
      <dgm:prSet presAssocID="{6206AE56-9FD3-476A-97A1-182C82317743}" presName="Accent" presStyleLbl="trAlignAcc1" presStyleIdx="0" presStyleCnt="1">
        <dgm:presLayoutVars>
          <dgm:chMax val="0"/>
          <dgm:chPref val="0"/>
        </dgm:presLayoutVars>
      </dgm:prSet>
      <dgm:spPr/>
    </dgm:pt>
    <dgm:pt modelId="{31C55018-EF7E-4346-93DB-41BB7DFEF2CF}" type="pres">
      <dgm:prSet presAssocID="{6206AE56-9FD3-476A-97A1-182C82317743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DCA1A4B-E35D-4336-98AB-B51E91A97B28}" type="pres">
      <dgm:prSet presAssocID="{6206AE56-9FD3-476A-97A1-182C82317743}" presName="ChildComposite" presStyleCnt="0"/>
      <dgm:spPr/>
    </dgm:pt>
    <dgm:pt modelId="{943EAB89-FCB8-46B4-A5AB-E46EB45F99AD}" type="pres">
      <dgm:prSet presAssocID="{6206AE56-9FD3-476A-97A1-182C8231774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E098EE0-1B75-4BC9-A659-BED1074F2ADA}" type="pres">
      <dgm:prSet presAssocID="{6206AE56-9FD3-476A-97A1-182C82317743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E1FD24E-DCD7-41B0-BAF0-012038C7B2AD}" srcId="{52F26AF4-5B0E-4415-A780-581D97124CF1}" destId="{6206AE56-9FD3-476A-97A1-182C82317743}" srcOrd="0" destOrd="0" parTransId="{047D6834-7F34-4642-9042-7DD8F0663025}" sibTransId="{7650AF32-66E9-4772-B124-659C518379E5}"/>
    <dgm:cxn modelId="{0EC32605-BE03-4493-8D15-100ED0C03D1F}" type="presOf" srcId="{52F26AF4-5B0E-4415-A780-581D97124CF1}" destId="{5BAB39E9-312D-4873-AC59-5050188CF605}" srcOrd="0" destOrd="0" presId="urn:microsoft.com/office/officeart/2008/layout/CaptionedPictures"/>
    <dgm:cxn modelId="{1FC720A0-8860-42FD-A10F-58903CFB9D33}" type="presOf" srcId="{6206AE56-9FD3-476A-97A1-182C82317743}" destId="{1E098EE0-1B75-4BC9-A659-BED1074F2ADA}" srcOrd="0" destOrd="0" presId="urn:microsoft.com/office/officeart/2008/layout/CaptionedPictures"/>
    <dgm:cxn modelId="{AD60E9E3-520A-40BD-8BD2-A06F5E71E640}" type="presParOf" srcId="{5BAB39E9-312D-4873-AC59-5050188CF605}" destId="{2F459DA0-9C52-44BF-884D-9F2E8752D167}" srcOrd="0" destOrd="0" presId="urn:microsoft.com/office/officeart/2008/layout/CaptionedPictures"/>
    <dgm:cxn modelId="{EED40F0E-756C-460E-ACCB-950354373260}" type="presParOf" srcId="{2F459DA0-9C52-44BF-884D-9F2E8752D167}" destId="{3B4194A4-F63C-413A-8E91-CBF440870131}" srcOrd="0" destOrd="0" presId="urn:microsoft.com/office/officeart/2008/layout/CaptionedPictures"/>
    <dgm:cxn modelId="{E40E0973-91DC-4C1E-89C9-C2B753B27986}" type="presParOf" srcId="{2F459DA0-9C52-44BF-884D-9F2E8752D167}" destId="{31C55018-EF7E-4346-93DB-41BB7DFEF2CF}" srcOrd="1" destOrd="0" presId="urn:microsoft.com/office/officeart/2008/layout/CaptionedPictures"/>
    <dgm:cxn modelId="{3CFE38C7-F582-420A-882C-EFEFD56CC8B1}" type="presParOf" srcId="{2F459DA0-9C52-44BF-884D-9F2E8752D167}" destId="{FDCA1A4B-E35D-4336-98AB-B51E91A97B28}" srcOrd="2" destOrd="0" presId="urn:microsoft.com/office/officeart/2008/layout/CaptionedPictures"/>
    <dgm:cxn modelId="{B26D3042-7F23-4F2D-B0B4-44ECAB36BDD1}" type="presParOf" srcId="{FDCA1A4B-E35D-4336-98AB-B51E91A97B28}" destId="{943EAB89-FCB8-46B4-A5AB-E46EB45F99AD}" srcOrd="0" destOrd="0" presId="urn:microsoft.com/office/officeart/2008/layout/CaptionedPictures"/>
    <dgm:cxn modelId="{69055810-02C9-4C0E-BC7C-8EAA8B5093BF}" type="presParOf" srcId="{FDCA1A4B-E35D-4336-98AB-B51E91A97B28}" destId="{1E098EE0-1B75-4BC9-A659-BED1074F2AD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942677C1-1AB4-4F3F-A67A-0B82D66F151E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167AF02A-3ECA-4168-8D7C-2A5AEF37FDB4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Κάθε ενορία θέλει να έχει τον πιο ωραία στολισμένο Επιτάφιο. </a:t>
          </a:r>
          <a:endParaRPr lang="el-GR" dirty="0">
            <a:solidFill>
              <a:schemeClr val="accent6"/>
            </a:solidFill>
          </a:endParaRPr>
        </a:p>
      </dgm:t>
    </dgm:pt>
    <dgm:pt modelId="{B7C048E3-666A-49BB-89A0-C19507A0FBF5}" type="parTrans" cxnId="{4E71ACA7-9B4C-4BA5-B644-8D6AB7D73843}">
      <dgm:prSet/>
      <dgm:spPr/>
      <dgm:t>
        <a:bodyPr/>
        <a:lstStyle/>
        <a:p>
          <a:endParaRPr lang="el-GR"/>
        </a:p>
      </dgm:t>
    </dgm:pt>
    <dgm:pt modelId="{ACE1B658-EAA2-4BD5-8134-DA202ED02E49}" type="sibTrans" cxnId="{4E71ACA7-9B4C-4BA5-B644-8D6AB7D73843}">
      <dgm:prSet/>
      <dgm:spPr/>
      <dgm:t>
        <a:bodyPr/>
        <a:lstStyle/>
        <a:p>
          <a:endParaRPr lang="el-GR"/>
        </a:p>
      </dgm:t>
    </dgm:pt>
    <dgm:pt modelId="{2412A58D-3EC0-4A1F-97E8-C853DB647946}" type="pres">
      <dgm:prSet presAssocID="{942677C1-1AB4-4F3F-A67A-0B82D66F151E}" presName="Name0" presStyleCnt="0">
        <dgm:presLayoutVars>
          <dgm:chMax/>
          <dgm:chPref/>
          <dgm:dir/>
        </dgm:presLayoutVars>
      </dgm:prSet>
      <dgm:spPr/>
    </dgm:pt>
    <dgm:pt modelId="{5D4FFEAD-3C0F-48E8-8F46-F4AB5F675DA5}" type="pres">
      <dgm:prSet presAssocID="{167AF02A-3ECA-4168-8D7C-2A5AEF37FDB4}" presName="composite" presStyleCnt="0">
        <dgm:presLayoutVars>
          <dgm:chMax val="1"/>
          <dgm:chPref val="1"/>
        </dgm:presLayoutVars>
      </dgm:prSet>
      <dgm:spPr/>
    </dgm:pt>
    <dgm:pt modelId="{152C3E68-1E42-4BCC-9033-BFDB373EBE9B}" type="pres">
      <dgm:prSet presAssocID="{167AF02A-3ECA-4168-8D7C-2A5AEF37FDB4}" presName="Accent" presStyleLbl="trAlignAcc1" presStyleIdx="0" presStyleCnt="1">
        <dgm:presLayoutVars>
          <dgm:chMax val="0"/>
          <dgm:chPref val="0"/>
        </dgm:presLayoutVars>
      </dgm:prSet>
      <dgm:spPr/>
    </dgm:pt>
    <dgm:pt modelId="{3D4CF161-DF3A-4A90-AAAA-9AA92CB6BDBA}" type="pres">
      <dgm:prSet presAssocID="{167AF02A-3ECA-4168-8D7C-2A5AEF37FDB4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2A569142-7568-4C50-B55C-8782D70693C7}" type="pres">
      <dgm:prSet presAssocID="{167AF02A-3ECA-4168-8D7C-2A5AEF37FDB4}" presName="ChildComposite" presStyleCnt="0"/>
      <dgm:spPr/>
    </dgm:pt>
    <dgm:pt modelId="{0FD26342-39C9-4F27-B7EF-7458FD5432FF}" type="pres">
      <dgm:prSet presAssocID="{167AF02A-3ECA-4168-8D7C-2A5AEF37FDB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BDCDD8B-0C09-4479-A04B-74C97327F759}" type="pres">
      <dgm:prSet presAssocID="{167AF02A-3ECA-4168-8D7C-2A5AEF37FDB4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E71ACA7-9B4C-4BA5-B644-8D6AB7D73843}" srcId="{942677C1-1AB4-4F3F-A67A-0B82D66F151E}" destId="{167AF02A-3ECA-4168-8D7C-2A5AEF37FDB4}" srcOrd="0" destOrd="0" parTransId="{B7C048E3-666A-49BB-89A0-C19507A0FBF5}" sibTransId="{ACE1B658-EAA2-4BD5-8134-DA202ED02E49}"/>
    <dgm:cxn modelId="{E7CCADB2-A9DD-4D14-B8DE-A9C23B833B0B}" type="presOf" srcId="{167AF02A-3ECA-4168-8D7C-2A5AEF37FDB4}" destId="{6BDCDD8B-0C09-4479-A04B-74C97327F759}" srcOrd="0" destOrd="0" presId="urn:microsoft.com/office/officeart/2008/layout/CaptionedPictures"/>
    <dgm:cxn modelId="{323281EB-BC19-450F-B495-89EFC01AA09F}" type="presOf" srcId="{942677C1-1AB4-4F3F-A67A-0B82D66F151E}" destId="{2412A58D-3EC0-4A1F-97E8-C853DB647946}" srcOrd="0" destOrd="0" presId="urn:microsoft.com/office/officeart/2008/layout/CaptionedPictures"/>
    <dgm:cxn modelId="{0E275085-5B28-4453-A60B-E801276CE1AE}" type="presParOf" srcId="{2412A58D-3EC0-4A1F-97E8-C853DB647946}" destId="{5D4FFEAD-3C0F-48E8-8F46-F4AB5F675DA5}" srcOrd="0" destOrd="0" presId="urn:microsoft.com/office/officeart/2008/layout/CaptionedPictures"/>
    <dgm:cxn modelId="{9E68E825-2076-4C48-A124-CB67FA86F68C}" type="presParOf" srcId="{5D4FFEAD-3C0F-48E8-8F46-F4AB5F675DA5}" destId="{152C3E68-1E42-4BCC-9033-BFDB373EBE9B}" srcOrd="0" destOrd="0" presId="urn:microsoft.com/office/officeart/2008/layout/CaptionedPictures"/>
    <dgm:cxn modelId="{E656CA01-7372-419A-ACEB-50006E1A23FC}" type="presParOf" srcId="{5D4FFEAD-3C0F-48E8-8F46-F4AB5F675DA5}" destId="{3D4CF161-DF3A-4A90-AAAA-9AA92CB6BDBA}" srcOrd="1" destOrd="0" presId="urn:microsoft.com/office/officeart/2008/layout/CaptionedPictures"/>
    <dgm:cxn modelId="{BAEBA5DA-1C95-41D1-9E83-8E6E4A58D5D7}" type="presParOf" srcId="{5D4FFEAD-3C0F-48E8-8F46-F4AB5F675DA5}" destId="{2A569142-7568-4C50-B55C-8782D70693C7}" srcOrd="2" destOrd="0" presId="urn:microsoft.com/office/officeart/2008/layout/CaptionedPictures"/>
    <dgm:cxn modelId="{1AD8A180-9710-444B-8957-5B8B6F170B08}" type="presParOf" srcId="{2A569142-7568-4C50-B55C-8782D70693C7}" destId="{0FD26342-39C9-4F27-B7EF-7458FD5432FF}" srcOrd="0" destOrd="0" presId="urn:microsoft.com/office/officeart/2008/layout/CaptionedPictures"/>
    <dgm:cxn modelId="{45BEB707-B14B-4965-AB7B-85843FCC68EF}" type="presParOf" srcId="{2A569142-7568-4C50-B55C-8782D70693C7}" destId="{6BDCDD8B-0C09-4479-A04B-74C97327F75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07526D9-2CA1-4E9C-B66C-C2AD5716CAF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A91F6605-2642-427D-B753-16C4465C490A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Σε κάποια μέρη πηγαίνουν σεντόνια και πετσέτες για την Αποκαθήλωση και μετά τα παίρνουν σπίτι τους για ευλογία</a:t>
          </a:r>
          <a:r>
            <a:rPr lang="el-GR" dirty="0" smtClean="0"/>
            <a:t>.</a:t>
          </a:r>
          <a:endParaRPr lang="el-GR" dirty="0"/>
        </a:p>
      </dgm:t>
    </dgm:pt>
    <dgm:pt modelId="{1E58B33B-8BB7-41ED-8EB3-168B5E840DB5}" type="parTrans" cxnId="{4CDA1BBE-D484-407C-AABD-E373D5B7AC31}">
      <dgm:prSet/>
      <dgm:spPr/>
      <dgm:t>
        <a:bodyPr/>
        <a:lstStyle/>
        <a:p>
          <a:endParaRPr lang="el-GR"/>
        </a:p>
      </dgm:t>
    </dgm:pt>
    <dgm:pt modelId="{4DE7BB8F-B917-4783-A68F-51DF5F60347D}" type="sibTrans" cxnId="{4CDA1BBE-D484-407C-AABD-E373D5B7AC31}">
      <dgm:prSet/>
      <dgm:spPr/>
      <dgm:t>
        <a:bodyPr/>
        <a:lstStyle/>
        <a:p>
          <a:endParaRPr lang="el-GR"/>
        </a:p>
      </dgm:t>
    </dgm:pt>
    <dgm:pt modelId="{946DC52D-0AC2-44DA-8787-A05F7C25486E}" type="pres">
      <dgm:prSet presAssocID="{A07526D9-2CA1-4E9C-B66C-C2AD5716CAFD}" presName="Name0" presStyleCnt="0">
        <dgm:presLayoutVars>
          <dgm:chMax/>
          <dgm:chPref/>
          <dgm:dir/>
        </dgm:presLayoutVars>
      </dgm:prSet>
      <dgm:spPr/>
    </dgm:pt>
    <dgm:pt modelId="{BD377F8E-A6BE-44F2-BF19-279076BE6D39}" type="pres">
      <dgm:prSet presAssocID="{A91F6605-2642-427D-B753-16C4465C490A}" presName="composite" presStyleCnt="0">
        <dgm:presLayoutVars>
          <dgm:chMax val="1"/>
          <dgm:chPref val="1"/>
        </dgm:presLayoutVars>
      </dgm:prSet>
      <dgm:spPr/>
    </dgm:pt>
    <dgm:pt modelId="{6F61E683-BF29-4F58-B4ED-0A25AF8ED97F}" type="pres">
      <dgm:prSet presAssocID="{A91F6605-2642-427D-B753-16C4465C490A}" presName="Accent" presStyleLbl="trAlignAcc1" presStyleIdx="0" presStyleCnt="1" custScaleX="94202" custScaleY="133590">
        <dgm:presLayoutVars>
          <dgm:chMax val="0"/>
          <dgm:chPref val="0"/>
        </dgm:presLayoutVars>
      </dgm:prSet>
      <dgm:spPr/>
    </dgm:pt>
    <dgm:pt modelId="{2DB01C94-B860-4224-9D99-729FE65D19B3}" type="pres">
      <dgm:prSet presAssocID="{A91F6605-2642-427D-B753-16C4465C490A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B275F4ED-FF5B-4907-9671-3C017DD6D28F}" type="pres">
      <dgm:prSet presAssocID="{A91F6605-2642-427D-B753-16C4465C490A}" presName="ChildComposite" presStyleCnt="0"/>
      <dgm:spPr/>
    </dgm:pt>
    <dgm:pt modelId="{53B91164-1215-45B4-AB2C-0D28E376CFCE}" type="pres">
      <dgm:prSet presAssocID="{A91F6605-2642-427D-B753-16C4465C490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D5D3F0B-7D44-48BC-A470-938937FA1966}" type="pres">
      <dgm:prSet presAssocID="{A91F6605-2642-427D-B753-16C4465C490A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A865EE9-CE00-4A6C-84EF-D4F0AF48635C}" type="presOf" srcId="{A91F6605-2642-427D-B753-16C4465C490A}" destId="{BD5D3F0B-7D44-48BC-A470-938937FA1966}" srcOrd="0" destOrd="0" presId="urn:microsoft.com/office/officeart/2008/layout/CaptionedPictures"/>
    <dgm:cxn modelId="{4CDA1BBE-D484-407C-AABD-E373D5B7AC31}" srcId="{A07526D9-2CA1-4E9C-B66C-C2AD5716CAFD}" destId="{A91F6605-2642-427D-B753-16C4465C490A}" srcOrd="0" destOrd="0" parTransId="{1E58B33B-8BB7-41ED-8EB3-168B5E840DB5}" sibTransId="{4DE7BB8F-B917-4783-A68F-51DF5F60347D}"/>
    <dgm:cxn modelId="{D7DCC56D-BEE6-44F2-A8E8-A9B84A05DE22}" type="presOf" srcId="{A07526D9-2CA1-4E9C-B66C-C2AD5716CAFD}" destId="{946DC52D-0AC2-44DA-8787-A05F7C25486E}" srcOrd="0" destOrd="0" presId="urn:microsoft.com/office/officeart/2008/layout/CaptionedPictures"/>
    <dgm:cxn modelId="{CD883869-3AF1-4E98-9F80-93931C22416D}" type="presParOf" srcId="{946DC52D-0AC2-44DA-8787-A05F7C25486E}" destId="{BD377F8E-A6BE-44F2-BF19-279076BE6D39}" srcOrd="0" destOrd="0" presId="urn:microsoft.com/office/officeart/2008/layout/CaptionedPictures"/>
    <dgm:cxn modelId="{E14CFD1E-F7D9-4195-8320-952FFB2CA8BE}" type="presParOf" srcId="{BD377F8E-A6BE-44F2-BF19-279076BE6D39}" destId="{6F61E683-BF29-4F58-B4ED-0A25AF8ED97F}" srcOrd="0" destOrd="0" presId="urn:microsoft.com/office/officeart/2008/layout/CaptionedPictures"/>
    <dgm:cxn modelId="{65131C60-95D1-4E12-8EE5-A1C627FDE20C}" type="presParOf" srcId="{BD377F8E-A6BE-44F2-BF19-279076BE6D39}" destId="{2DB01C94-B860-4224-9D99-729FE65D19B3}" srcOrd="1" destOrd="0" presId="urn:microsoft.com/office/officeart/2008/layout/CaptionedPictures"/>
    <dgm:cxn modelId="{C4253F09-48F0-4EB7-AC54-ECFC1742E8CF}" type="presParOf" srcId="{BD377F8E-A6BE-44F2-BF19-279076BE6D39}" destId="{B275F4ED-FF5B-4907-9671-3C017DD6D28F}" srcOrd="2" destOrd="0" presId="urn:microsoft.com/office/officeart/2008/layout/CaptionedPictures"/>
    <dgm:cxn modelId="{1C7D0CB9-4577-4097-B34C-2D6ABA9DF104}" type="presParOf" srcId="{B275F4ED-FF5B-4907-9671-3C017DD6D28F}" destId="{53B91164-1215-45B4-AB2C-0D28E376CFCE}" srcOrd="0" destOrd="0" presId="urn:microsoft.com/office/officeart/2008/layout/CaptionedPictures"/>
    <dgm:cxn modelId="{A8922E6F-A183-4B4D-8E57-D042B052D27B}" type="presParOf" srcId="{B275F4ED-FF5B-4907-9671-3C017DD6D28F}" destId="{BD5D3F0B-7D44-48BC-A470-938937FA196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3E95165-2DDB-46AA-ADED-2A3BBF30961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23E48FD6-636D-4E1F-A0F8-A8679F84D852}">
      <dgm:prSet phldrT="[Κείμενο]" custT="1"/>
      <dgm:spPr/>
      <dgm:t>
        <a:bodyPr/>
        <a:lstStyle/>
        <a:p>
          <a:r>
            <a:rPr lang="el-GR" sz="1400" dirty="0" smtClean="0">
              <a:solidFill>
                <a:schemeClr val="accent6"/>
              </a:solidFill>
            </a:rPr>
            <a:t>Όλη μέρα όλη οι καμπάνες χτυπούν πένθιμα.</a:t>
          </a:r>
          <a:endParaRPr lang="el-GR" sz="1400" dirty="0">
            <a:solidFill>
              <a:schemeClr val="accent6"/>
            </a:solidFill>
          </a:endParaRPr>
        </a:p>
      </dgm:t>
    </dgm:pt>
    <dgm:pt modelId="{916B4E5E-C392-4539-AFDB-5AA39F1A743A}" type="parTrans" cxnId="{ECB3D761-EA8B-400F-B62B-34D0F303EB9D}">
      <dgm:prSet/>
      <dgm:spPr/>
      <dgm:t>
        <a:bodyPr/>
        <a:lstStyle/>
        <a:p>
          <a:endParaRPr lang="el-GR"/>
        </a:p>
      </dgm:t>
    </dgm:pt>
    <dgm:pt modelId="{21589058-27AE-47CA-90F8-D80C545EA0AD}" type="sibTrans" cxnId="{ECB3D761-EA8B-400F-B62B-34D0F303EB9D}">
      <dgm:prSet/>
      <dgm:spPr/>
      <dgm:t>
        <a:bodyPr/>
        <a:lstStyle/>
        <a:p>
          <a:endParaRPr lang="el-GR"/>
        </a:p>
      </dgm:t>
    </dgm:pt>
    <dgm:pt modelId="{9AB62D47-3BEF-49EE-9E48-EE283F3A7E11}" type="pres">
      <dgm:prSet presAssocID="{73E95165-2DDB-46AA-ADED-2A3BBF309612}" presName="Name0" presStyleCnt="0">
        <dgm:presLayoutVars>
          <dgm:chMax/>
          <dgm:chPref/>
          <dgm:dir/>
        </dgm:presLayoutVars>
      </dgm:prSet>
      <dgm:spPr/>
    </dgm:pt>
    <dgm:pt modelId="{A30BED3F-5956-484F-80BA-0E1F9275D8DD}" type="pres">
      <dgm:prSet presAssocID="{23E48FD6-636D-4E1F-A0F8-A8679F84D852}" presName="composite" presStyleCnt="0">
        <dgm:presLayoutVars>
          <dgm:chMax val="1"/>
          <dgm:chPref val="1"/>
        </dgm:presLayoutVars>
      </dgm:prSet>
      <dgm:spPr/>
    </dgm:pt>
    <dgm:pt modelId="{751B1B3F-808A-43BD-94ED-83FA7685094F}" type="pres">
      <dgm:prSet presAssocID="{23E48FD6-636D-4E1F-A0F8-A8679F84D852}" presName="Accent" presStyleLbl="trAlignAcc1" presStyleIdx="0" presStyleCnt="1">
        <dgm:presLayoutVars>
          <dgm:chMax val="0"/>
          <dgm:chPref val="0"/>
        </dgm:presLayoutVars>
      </dgm:prSet>
      <dgm:spPr/>
    </dgm:pt>
    <dgm:pt modelId="{77F620D2-C31D-4232-B57F-66609E8F4BEB}" type="pres">
      <dgm:prSet presAssocID="{23E48FD6-636D-4E1F-A0F8-A8679F84D852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F5B782EF-2DFC-4396-9392-55E6D8B21516}" type="pres">
      <dgm:prSet presAssocID="{23E48FD6-636D-4E1F-A0F8-A8679F84D852}" presName="ChildComposite" presStyleCnt="0"/>
      <dgm:spPr/>
    </dgm:pt>
    <dgm:pt modelId="{DFA585CE-38FA-46F9-A17F-CD9801C314E9}" type="pres">
      <dgm:prSet presAssocID="{23E48FD6-636D-4E1F-A0F8-A8679F84D85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C40FBF4-F6E4-4950-828F-06DD6C1E71B6}" type="pres">
      <dgm:prSet presAssocID="{23E48FD6-636D-4E1F-A0F8-A8679F84D852}" presName="Parent" presStyleLbl="revTx" presStyleIdx="0" presStyleCnt="1" custScaleX="126745" custScaleY="134649" custLinFactNeighborX="-124" custLinFactNeighborY="2469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171A739-2F42-41FC-A292-06CCD4CF4C22}" type="presOf" srcId="{23E48FD6-636D-4E1F-A0F8-A8679F84D852}" destId="{3C40FBF4-F6E4-4950-828F-06DD6C1E71B6}" srcOrd="0" destOrd="0" presId="urn:microsoft.com/office/officeart/2008/layout/CaptionedPictures"/>
    <dgm:cxn modelId="{72637179-BF57-4E11-8B4A-AB2EF7DA78E3}" type="presOf" srcId="{73E95165-2DDB-46AA-ADED-2A3BBF309612}" destId="{9AB62D47-3BEF-49EE-9E48-EE283F3A7E11}" srcOrd="0" destOrd="0" presId="urn:microsoft.com/office/officeart/2008/layout/CaptionedPictures"/>
    <dgm:cxn modelId="{ECB3D761-EA8B-400F-B62B-34D0F303EB9D}" srcId="{73E95165-2DDB-46AA-ADED-2A3BBF309612}" destId="{23E48FD6-636D-4E1F-A0F8-A8679F84D852}" srcOrd="0" destOrd="0" parTransId="{916B4E5E-C392-4539-AFDB-5AA39F1A743A}" sibTransId="{21589058-27AE-47CA-90F8-D80C545EA0AD}"/>
    <dgm:cxn modelId="{C8E5CA84-FA98-4B4C-87DF-55DF02EC676F}" type="presParOf" srcId="{9AB62D47-3BEF-49EE-9E48-EE283F3A7E11}" destId="{A30BED3F-5956-484F-80BA-0E1F9275D8DD}" srcOrd="0" destOrd="0" presId="urn:microsoft.com/office/officeart/2008/layout/CaptionedPictures"/>
    <dgm:cxn modelId="{373372AA-66C9-4A94-A4E5-A87A92FA900D}" type="presParOf" srcId="{A30BED3F-5956-484F-80BA-0E1F9275D8DD}" destId="{751B1B3F-808A-43BD-94ED-83FA7685094F}" srcOrd="0" destOrd="0" presId="urn:microsoft.com/office/officeart/2008/layout/CaptionedPictures"/>
    <dgm:cxn modelId="{E2C3EF46-2EE0-49A3-BA85-B22B9C2DBB45}" type="presParOf" srcId="{A30BED3F-5956-484F-80BA-0E1F9275D8DD}" destId="{77F620D2-C31D-4232-B57F-66609E8F4BEB}" srcOrd="1" destOrd="0" presId="urn:microsoft.com/office/officeart/2008/layout/CaptionedPictures"/>
    <dgm:cxn modelId="{23C0C1B7-303C-43ED-A759-51DBA62CF9AF}" type="presParOf" srcId="{A30BED3F-5956-484F-80BA-0E1F9275D8DD}" destId="{F5B782EF-2DFC-4396-9392-55E6D8B21516}" srcOrd="2" destOrd="0" presId="urn:microsoft.com/office/officeart/2008/layout/CaptionedPictures"/>
    <dgm:cxn modelId="{667EE83D-D9AA-46C8-ACFC-DC2B75AEDFD0}" type="presParOf" srcId="{F5B782EF-2DFC-4396-9392-55E6D8B21516}" destId="{DFA585CE-38FA-46F9-A17F-CD9801C314E9}" srcOrd="0" destOrd="0" presId="urn:microsoft.com/office/officeart/2008/layout/CaptionedPictures"/>
    <dgm:cxn modelId="{A560320B-1130-4CDE-ADA6-A4AED208FCF3}" type="presParOf" srcId="{F5B782EF-2DFC-4396-9392-55E6D8B21516}" destId="{3C40FBF4-F6E4-4950-828F-06DD6C1E71B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506EED5-EDAE-4CF5-A134-32A54AD219C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458CA971-BA5D-428D-98DD-ABA1C7A6E55C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Όταν στολιστεί περνούν όλοι από κάτω σταυρωτά τρεις φορές.</a:t>
          </a:r>
          <a:endParaRPr lang="el-GR" dirty="0">
            <a:solidFill>
              <a:schemeClr val="accent6"/>
            </a:solidFill>
          </a:endParaRPr>
        </a:p>
      </dgm:t>
    </dgm:pt>
    <dgm:pt modelId="{EBEB1C1C-FA46-46CB-8D65-1E151AFF3663}" type="parTrans" cxnId="{415D8F95-D0FF-42FD-8E6A-064F77FF702E}">
      <dgm:prSet/>
      <dgm:spPr/>
      <dgm:t>
        <a:bodyPr/>
        <a:lstStyle/>
        <a:p>
          <a:endParaRPr lang="el-GR"/>
        </a:p>
      </dgm:t>
    </dgm:pt>
    <dgm:pt modelId="{FDE80EA6-5893-425A-B4BE-AA7039947542}" type="sibTrans" cxnId="{415D8F95-D0FF-42FD-8E6A-064F77FF702E}">
      <dgm:prSet/>
      <dgm:spPr/>
      <dgm:t>
        <a:bodyPr/>
        <a:lstStyle/>
        <a:p>
          <a:endParaRPr lang="el-GR"/>
        </a:p>
      </dgm:t>
    </dgm:pt>
    <dgm:pt modelId="{F13FA8C5-FCC7-4A05-93AD-7F94A353C9CF}" type="pres">
      <dgm:prSet presAssocID="{1506EED5-EDAE-4CF5-A134-32A54AD219CF}" presName="Name0" presStyleCnt="0">
        <dgm:presLayoutVars>
          <dgm:chMax/>
          <dgm:chPref/>
          <dgm:dir/>
        </dgm:presLayoutVars>
      </dgm:prSet>
      <dgm:spPr/>
    </dgm:pt>
    <dgm:pt modelId="{53EE2ABF-7BDE-43D5-93BF-014AD6828240}" type="pres">
      <dgm:prSet presAssocID="{458CA971-BA5D-428D-98DD-ABA1C7A6E55C}" presName="composite" presStyleCnt="0">
        <dgm:presLayoutVars>
          <dgm:chMax val="1"/>
          <dgm:chPref val="1"/>
        </dgm:presLayoutVars>
      </dgm:prSet>
      <dgm:spPr/>
    </dgm:pt>
    <dgm:pt modelId="{E762DB73-9BE9-4071-85F6-99EF7B42EC0F}" type="pres">
      <dgm:prSet presAssocID="{458CA971-BA5D-428D-98DD-ABA1C7A6E55C}" presName="Accent" presStyleLbl="trAlignAcc1" presStyleIdx="0" presStyleCnt="1" custLinFactNeighborY="-164">
        <dgm:presLayoutVars>
          <dgm:chMax val="0"/>
          <dgm:chPref val="0"/>
        </dgm:presLayoutVars>
      </dgm:prSet>
      <dgm:spPr/>
    </dgm:pt>
    <dgm:pt modelId="{AA67F637-3569-4EC0-AA7F-A5B480E96D31}" type="pres">
      <dgm:prSet presAssocID="{458CA971-BA5D-428D-98DD-ABA1C7A6E55C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95702779-25DC-4F04-918E-5FA5F6771C1C}" type="pres">
      <dgm:prSet presAssocID="{458CA971-BA5D-428D-98DD-ABA1C7A6E55C}" presName="ChildComposite" presStyleCnt="0"/>
      <dgm:spPr/>
    </dgm:pt>
    <dgm:pt modelId="{567AB652-87C4-4E35-881D-FC1074A925EF}" type="pres">
      <dgm:prSet presAssocID="{458CA971-BA5D-428D-98DD-ABA1C7A6E55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35073B7-381F-40F6-A7CF-20DF920F4250}" type="pres">
      <dgm:prSet presAssocID="{458CA971-BA5D-428D-98DD-ABA1C7A6E55C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8E962B2-01E5-4A80-B73C-A32509606D7F}" type="presOf" srcId="{1506EED5-EDAE-4CF5-A134-32A54AD219CF}" destId="{F13FA8C5-FCC7-4A05-93AD-7F94A353C9CF}" srcOrd="0" destOrd="0" presId="urn:microsoft.com/office/officeart/2008/layout/CaptionedPictures"/>
    <dgm:cxn modelId="{415D8F95-D0FF-42FD-8E6A-064F77FF702E}" srcId="{1506EED5-EDAE-4CF5-A134-32A54AD219CF}" destId="{458CA971-BA5D-428D-98DD-ABA1C7A6E55C}" srcOrd="0" destOrd="0" parTransId="{EBEB1C1C-FA46-46CB-8D65-1E151AFF3663}" sibTransId="{FDE80EA6-5893-425A-B4BE-AA7039947542}"/>
    <dgm:cxn modelId="{F86AB066-A8B0-4283-A207-84702444E07D}" type="presOf" srcId="{458CA971-BA5D-428D-98DD-ABA1C7A6E55C}" destId="{635073B7-381F-40F6-A7CF-20DF920F4250}" srcOrd="0" destOrd="0" presId="urn:microsoft.com/office/officeart/2008/layout/CaptionedPictures"/>
    <dgm:cxn modelId="{340CBF0C-D6BD-4C0F-962E-3157C1391768}" type="presParOf" srcId="{F13FA8C5-FCC7-4A05-93AD-7F94A353C9CF}" destId="{53EE2ABF-7BDE-43D5-93BF-014AD6828240}" srcOrd="0" destOrd="0" presId="urn:microsoft.com/office/officeart/2008/layout/CaptionedPictures"/>
    <dgm:cxn modelId="{8584D293-6750-4878-8833-CAFC5910A533}" type="presParOf" srcId="{53EE2ABF-7BDE-43D5-93BF-014AD6828240}" destId="{E762DB73-9BE9-4071-85F6-99EF7B42EC0F}" srcOrd="0" destOrd="0" presId="urn:microsoft.com/office/officeart/2008/layout/CaptionedPictures"/>
    <dgm:cxn modelId="{1B4598A1-DF4C-4B35-A3C1-5F08EE9D2E4C}" type="presParOf" srcId="{53EE2ABF-7BDE-43D5-93BF-014AD6828240}" destId="{AA67F637-3569-4EC0-AA7F-A5B480E96D31}" srcOrd="1" destOrd="0" presId="urn:microsoft.com/office/officeart/2008/layout/CaptionedPictures"/>
    <dgm:cxn modelId="{7BA85D23-51A9-4DB9-85FA-6F24A6753224}" type="presParOf" srcId="{53EE2ABF-7BDE-43D5-93BF-014AD6828240}" destId="{95702779-25DC-4F04-918E-5FA5F6771C1C}" srcOrd="2" destOrd="0" presId="urn:microsoft.com/office/officeart/2008/layout/CaptionedPictures"/>
    <dgm:cxn modelId="{C5904157-6EC3-4275-B0CC-B7CCCBFFEE50}" type="presParOf" srcId="{95702779-25DC-4F04-918E-5FA5F6771C1C}" destId="{567AB652-87C4-4E35-881D-FC1074A925EF}" srcOrd="0" destOrd="0" presId="urn:microsoft.com/office/officeart/2008/layout/CaptionedPictures"/>
    <dgm:cxn modelId="{C1654811-6588-4E33-88A4-8A9B161221CF}" type="presParOf" srcId="{95702779-25DC-4F04-918E-5FA5F6771C1C}" destId="{635073B7-381F-40F6-A7CF-20DF920F425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053C0E-5499-435A-8312-B15CFAB1ADA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464E38C-C138-4D20-9CFD-B714A81AB238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Φτιάχνουμε </a:t>
          </a:r>
          <a:r>
            <a:rPr lang="el-GR" dirty="0" err="1" smtClean="0">
              <a:solidFill>
                <a:schemeClr val="accent6">
                  <a:lumMod val="75000"/>
                </a:schemeClr>
              </a:solidFill>
            </a:rPr>
            <a:t>Λαζαράκια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C314C22A-49EA-47B0-9589-1025F33411CD}" type="parTrans" cxnId="{8960E526-4288-48FB-ADBC-AD4B6ACF1D57}">
      <dgm:prSet/>
      <dgm:spPr/>
      <dgm:t>
        <a:bodyPr/>
        <a:lstStyle/>
        <a:p>
          <a:endParaRPr lang="el-GR"/>
        </a:p>
      </dgm:t>
    </dgm:pt>
    <dgm:pt modelId="{8770ABDC-06B3-48F0-AC90-E43BC9CC7DCF}" type="sibTrans" cxnId="{8960E526-4288-48FB-ADBC-AD4B6ACF1D57}">
      <dgm:prSet/>
      <dgm:spPr/>
      <dgm:t>
        <a:bodyPr/>
        <a:lstStyle/>
        <a:p>
          <a:endParaRPr lang="el-GR"/>
        </a:p>
      </dgm:t>
    </dgm:pt>
    <dgm:pt modelId="{DB4E1316-7655-48B4-A1F8-6A867C9BD1A7}" type="pres">
      <dgm:prSet presAssocID="{6E053C0E-5499-435A-8312-B15CFAB1ADA0}" presName="Name0" presStyleCnt="0">
        <dgm:presLayoutVars>
          <dgm:chMax/>
          <dgm:chPref/>
          <dgm:dir/>
        </dgm:presLayoutVars>
      </dgm:prSet>
      <dgm:spPr/>
    </dgm:pt>
    <dgm:pt modelId="{07358C17-FABF-48A6-90B0-038741F08A0C}" type="pres">
      <dgm:prSet presAssocID="{0464E38C-C138-4D20-9CFD-B714A81AB238}" presName="composite" presStyleCnt="0">
        <dgm:presLayoutVars>
          <dgm:chMax val="1"/>
          <dgm:chPref val="1"/>
        </dgm:presLayoutVars>
      </dgm:prSet>
      <dgm:spPr/>
    </dgm:pt>
    <dgm:pt modelId="{B7B8E21F-93BE-4085-9DE6-B946E3925901}" type="pres">
      <dgm:prSet presAssocID="{0464E38C-C138-4D20-9CFD-B714A81AB238}" presName="Accent" presStyleLbl="trAlignAcc1" presStyleIdx="0" presStyleCnt="1">
        <dgm:presLayoutVars>
          <dgm:chMax val="0"/>
          <dgm:chPref val="0"/>
        </dgm:presLayoutVars>
      </dgm:prSet>
      <dgm:spPr/>
    </dgm:pt>
    <dgm:pt modelId="{21968775-9C26-48F1-92D2-815502DF446F}" type="pres">
      <dgm:prSet presAssocID="{0464E38C-C138-4D20-9CFD-B714A81AB238}" presName="Image" presStyleLbl="alignImgPlace1" presStyleIdx="0" presStyleCnt="1" custScaleX="87777" custScaleY="10527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  <dgm:pt modelId="{35B13231-739D-4F7A-B5F0-CF77AD48FF86}" type="pres">
      <dgm:prSet presAssocID="{0464E38C-C138-4D20-9CFD-B714A81AB238}" presName="ChildComposite" presStyleCnt="0"/>
      <dgm:spPr/>
    </dgm:pt>
    <dgm:pt modelId="{ED36FC14-794E-435A-841A-04EAB6E3D268}" type="pres">
      <dgm:prSet presAssocID="{0464E38C-C138-4D20-9CFD-B714A81AB23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64C1A62-3F21-463C-BC6E-5A7A0E572EA7}" type="pres">
      <dgm:prSet presAssocID="{0464E38C-C138-4D20-9CFD-B714A81AB238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47D11E3-5329-46CA-AC69-2C62362A6BC3}" type="presOf" srcId="{0464E38C-C138-4D20-9CFD-B714A81AB238}" destId="{B64C1A62-3F21-463C-BC6E-5A7A0E572EA7}" srcOrd="0" destOrd="0" presId="urn:microsoft.com/office/officeart/2008/layout/CaptionedPictures"/>
    <dgm:cxn modelId="{8960E526-4288-48FB-ADBC-AD4B6ACF1D57}" srcId="{6E053C0E-5499-435A-8312-B15CFAB1ADA0}" destId="{0464E38C-C138-4D20-9CFD-B714A81AB238}" srcOrd="0" destOrd="0" parTransId="{C314C22A-49EA-47B0-9589-1025F33411CD}" sibTransId="{8770ABDC-06B3-48F0-AC90-E43BC9CC7DCF}"/>
    <dgm:cxn modelId="{4A4D0348-795D-45B8-AF27-B8881981BAC9}" type="presOf" srcId="{6E053C0E-5499-435A-8312-B15CFAB1ADA0}" destId="{DB4E1316-7655-48B4-A1F8-6A867C9BD1A7}" srcOrd="0" destOrd="0" presId="urn:microsoft.com/office/officeart/2008/layout/CaptionedPictures"/>
    <dgm:cxn modelId="{5D35CE94-0964-4546-965C-22053D29FB7A}" type="presParOf" srcId="{DB4E1316-7655-48B4-A1F8-6A867C9BD1A7}" destId="{07358C17-FABF-48A6-90B0-038741F08A0C}" srcOrd="0" destOrd="0" presId="urn:microsoft.com/office/officeart/2008/layout/CaptionedPictures"/>
    <dgm:cxn modelId="{5E1008DF-4343-4902-8EDF-B2C906D8A61B}" type="presParOf" srcId="{07358C17-FABF-48A6-90B0-038741F08A0C}" destId="{B7B8E21F-93BE-4085-9DE6-B946E3925901}" srcOrd="0" destOrd="0" presId="urn:microsoft.com/office/officeart/2008/layout/CaptionedPictures"/>
    <dgm:cxn modelId="{164333C4-2610-4144-8A86-A612FC6922BD}" type="presParOf" srcId="{07358C17-FABF-48A6-90B0-038741F08A0C}" destId="{21968775-9C26-48F1-92D2-815502DF446F}" srcOrd="1" destOrd="0" presId="urn:microsoft.com/office/officeart/2008/layout/CaptionedPictures"/>
    <dgm:cxn modelId="{4580E626-22D4-46A8-AC8F-AAC395792EEC}" type="presParOf" srcId="{07358C17-FABF-48A6-90B0-038741F08A0C}" destId="{35B13231-739D-4F7A-B5F0-CF77AD48FF86}" srcOrd="2" destOrd="0" presId="urn:microsoft.com/office/officeart/2008/layout/CaptionedPictures"/>
    <dgm:cxn modelId="{B4185F69-D11B-4EA2-8F29-0AF847E5573B}" type="presParOf" srcId="{35B13231-739D-4F7A-B5F0-CF77AD48FF86}" destId="{ED36FC14-794E-435A-841A-04EAB6E3D268}" srcOrd="0" destOrd="0" presId="urn:microsoft.com/office/officeart/2008/layout/CaptionedPictures"/>
    <dgm:cxn modelId="{6B4566F5-CECF-4C61-8129-E9C45B0BC9FF}" type="presParOf" srcId="{35B13231-739D-4F7A-B5F0-CF77AD48FF86}" destId="{B64C1A62-3F21-463C-BC6E-5A7A0E572EA7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3A35A70F-D9C5-434B-923D-6C8DE386352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A1D94EA7-E9FB-4551-BAD2-6600A3B65D60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Τη Μ. Παρασκευή νηστεύουμε /τρώμε </a:t>
          </a:r>
          <a:r>
            <a:rPr lang="el-GR" dirty="0" err="1" smtClean="0">
              <a:solidFill>
                <a:schemeClr val="accent6"/>
              </a:solidFill>
            </a:rPr>
            <a:t>άλαδα</a:t>
          </a:r>
          <a:r>
            <a:rPr lang="el-GR" dirty="0" smtClean="0">
              <a:solidFill>
                <a:schemeClr val="accent6"/>
              </a:solidFill>
            </a:rPr>
            <a:t> φαγητά (φακή σε κάποια μέρη) και λίγο- παλιά δεν έπιναν ούτε νερό όλη μέρα.  </a:t>
          </a:r>
          <a:endParaRPr lang="el-GR" dirty="0">
            <a:solidFill>
              <a:schemeClr val="accent6"/>
            </a:solidFill>
          </a:endParaRPr>
        </a:p>
      </dgm:t>
    </dgm:pt>
    <dgm:pt modelId="{90BDCDA2-D9E8-4BA6-9E67-B584F7229FDB}" type="parTrans" cxnId="{A1264FB8-F3B8-4725-80D4-4E7CF248FA08}">
      <dgm:prSet/>
      <dgm:spPr/>
      <dgm:t>
        <a:bodyPr/>
        <a:lstStyle/>
        <a:p>
          <a:endParaRPr lang="el-GR"/>
        </a:p>
      </dgm:t>
    </dgm:pt>
    <dgm:pt modelId="{8C707123-6C6F-41CF-B5D1-C5C9F6228814}" type="sibTrans" cxnId="{A1264FB8-F3B8-4725-80D4-4E7CF248FA08}">
      <dgm:prSet/>
      <dgm:spPr/>
      <dgm:t>
        <a:bodyPr/>
        <a:lstStyle/>
        <a:p>
          <a:endParaRPr lang="el-GR"/>
        </a:p>
      </dgm:t>
    </dgm:pt>
    <dgm:pt modelId="{1B3EAA81-94C9-4A41-891F-6D5D8B45AA9C}" type="pres">
      <dgm:prSet presAssocID="{3A35A70F-D9C5-434B-923D-6C8DE386352D}" presName="Name0" presStyleCnt="0">
        <dgm:presLayoutVars>
          <dgm:chMax/>
          <dgm:chPref/>
          <dgm:dir/>
        </dgm:presLayoutVars>
      </dgm:prSet>
      <dgm:spPr/>
    </dgm:pt>
    <dgm:pt modelId="{9409E060-5C3F-41AA-B367-F1E01DCF9A3F}" type="pres">
      <dgm:prSet presAssocID="{A1D94EA7-E9FB-4551-BAD2-6600A3B65D60}" presName="composite" presStyleCnt="0">
        <dgm:presLayoutVars>
          <dgm:chMax val="1"/>
          <dgm:chPref val="1"/>
        </dgm:presLayoutVars>
      </dgm:prSet>
      <dgm:spPr/>
    </dgm:pt>
    <dgm:pt modelId="{4EE7DFD5-0873-4FDD-8BD7-7BF6FAA2F54C}" type="pres">
      <dgm:prSet presAssocID="{A1D94EA7-E9FB-4551-BAD2-6600A3B65D60}" presName="Accent" presStyleLbl="trAlignAcc1" presStyleIdx="0" presStyleCnt="1">
        <dgm:presLayoutVars>
          <dgm:chMax val="0"/>
          <dgm:chPref val="0"/>
        </dgm:presLayoutVars>
      </dgm:prSet>
      <dgm:spPr/>
    </dgm:pt>
    <dgm:pt modelId="{CDEEC57F-6084-428F-9F49-F37ABBB88A9C}" type="pres">
      <dgm:prSet presAssocID="{A1D94EA7-E9FB-4551-BAD2-6600A3B65D60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3E9CE93E-104E-45D4-8298-2503633AD729}" type="pres">
      <dgm:prSet presAssocID="{A1D94EA7-E9FB-4551-BAD2-6600A3B65D60}" presName="ChildComposite" presStyleCnt="0"/>
      <dgm:spPr/>
    </dgm:pt>
    <dgm:pt modelId="{779109DB-5C59-453F-B6B7-FB3FB95CBBEF}" type="pres">
      <dgm:prSet presAssocID="{A1D94EA7-E9FB-4551-BAD2-6600A3B65D6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044D19B-B64A-48DD-A49C-7FBD83BCB3AF}" type="pres">
      <dgm:prSet presAssocID="{A1D94EA7-E9FB-4551-BAD2-6600A3B65D60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5C46C0B-E9FD-4663-86FD-6B03556A5C03}" type="presOf" srcId="{3A35A70F-D9C5-434B-923D-6C8DE386352D}" destId="{1B3EAA81-94C9-4A41-891F-6D5D8B45AA9C}" srcOrd="0" destOrd="0" presId="urn:microsoft.com/office/officeart/2008/layout/CaptionedPictures"/>
    <dgm:cxn modelId="{A1264FB8-F3B8-4725-80D4-4E7CF248FA08}" srcId="{3A35A70F-D9C5-434B-923D-6C8DE386352D}" destId="{A1D94EA7-E9FB-4551-BAD2-6600A3B65D60}" srcOrd="0" destOrd="0" parTransId="{90BDCDA2-D9E8-4BA6-9E67-B584F7229FDB}" sibTransId="{8C707123-6C6F-41CF-B5D1-C5C9F6228814}"/>
    <dgm:cxn modelId="{14A2DE4F-0FE4-4E6E-AECA-DE199DFB17D2}" type="presOf" srcId="{A1D94EA7-E9FB-4551-BAD2-6600A3B65D60}" destId="{2044D19B-B64A-48DD-A49C-7FBD83BCB3AF}" srcOrd="0" destOrd="0" presId="urn:microsoft.com/office/officeart/2008/layout/CaptionedPictures"/>
    <dgm:cxn modelId="{117D40DD-D37A-4201-9EF4-4CC8470CABA0}" type="presParOf" srcId="{1B3EAA81-94C9-4A41-891F-6D5D8B45AA9C}" destId="{9409E060-5C3F-41AA-B367-F1E01DCF9A3F}" srcOrd="0" destOrd="0" presId="urn:microsoft.com/office/officeart/2008/layout/CaptionedPictures"/>
    <dgm:cxn modelId="{C177D191-6B4D-4A79-9FF5-9C843A639507}" type="presParOf" srcId="{9409E060-5C3F-41AA-B367-F1E01DCF9A3F}" destId="{4EE7DFD5-0873-4FDD-8BD7-7BF6FAA2F54C}" srcOrd="0" destOrd="0" presId="urn:microsoft.com/office/officeart/2008/layout/CaptionedPictures"/>
    <dgm:cxn modelId="{7C006D37-B8FE-4644-8626-60411A9CDF09}" type="presParOf" srcId="{9409E060-5C3F-41AA-B367-F1E01DCF9A3F}" destId="{CDEEC57F-6084-428F-9F49-F37ABBB88A9C}" srcOrd="1" destOrd="0" presId="urn:microsoft.com/office/officeart/2008/layout/CaptionedPictures"/>
    <dgm:cxn modelId="{42E8BDE7-447B-4F1D-8EEF-A7C6C1D9B154}" type="presParOf" srcId="{9409E060-5C3F-41AA-B367-F1E01DCF9A3F}" destId="{3E9CE93E-104E-45D4-8298-2503633AD729}" srcOrd="2" destOrd="0" presId="urn:microsoft.com/office/officeart/2008/layout/CaptionedPictures"/>
    <dgm:cxn modelId="{BC5768C9-A972-43F4-99A6-61B84DFF72D2}" type="presParOf" srcId="{3E9CE93E-104E-45D4-8298-2503633AD729}" destId="{779109DB-5C59-453F-B6B7-FB3FB95CBBEF}" srcOrd="0" destOrd="0" presId="urn:microsoft.com/office/officeart/2008/layout/CaptionedPictures"/>
    <dgm:cxn modelId="{62C05AED-87DC-4CF1-9E66-FEF674DEF138}" type="presParOf" srcId="{3E9CE93E-104E-45D4-8298-2503633AD729}" destId="{2044D19B-B64A-48DD-A49C-7FBD83BCB3A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A5013523-92A3-4ED2-8225-B41380BFAC3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38B48AA7-2513-4105-B1E4-A0B22AEB56F9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Σε ανάμνηση του ξυδιού που πότισαν το Χριστό τρώμε φαγητά με ξύδι.</a:t>
          </a:r>
          <a:endParaRPr lang="el-GR" dirty="0">
            <a:solidFill>
              <a:schemeClr val="accent6"/>
            </a:solidFill>
          </a:endParaRPr>
        </a:p>
      </dgm:t>
    </dgm:pt>
    <dgm:pt modelId="{EAC0B37A-E051-46C0-8B38-0DFA9A5E7B3B}" type="parTrans" cxnId="{2EF5AE98-E7BD-4E31-9C8C-281400B20F78}">
      <dgm:prSet/>
      <dgm:spPr/>
      <dgm:t>
        <a:bodyPr/>
        <a:lstStyle/>
        <a:p>
          <a:endParaRPr lang="el-GR"/>
        </a:p>
      </dgm:t>
    </dgm:pt>
    <dgm:pt modelId="{104B4900-F4EA-49E3-8487-9ADBA5EE7889}" type="sibTrans" cxnId="{2EF5AE98-E7BD-4E31-9C8C-281400B20F78}">
      <dgm:prSet/>
      <dgm:spPr/>
      <dgm:t>
        <a:bodyPr/>
        <a:lstStyle/>
        <a:p>
          <a:endParaRPr lang="el-GR"/>
        </a:p>
      </dgm:t>
    </dgm:pt>
    <dgm:pt modelId="{41E8D6AB-DB55-462D-ABD0-72FEB0501FBC}" type="pres">
      <dgm:prSet presAssocID="{A5013523-92A3-4ED2-8225-B41380BFAC3A}" presName="Name0" presStyleCnt="0">
        <dgm:presLayoutVars>
          <dgm:chMax/>
          <dgm:chPref/>
          <dgm:dir/>
        </dgm:presLayoutVars>
      </dgm:prSet>
      <dgm:spPr/>
    </dgm:pt>
    <dgm:pt modelId="{54BD18E4-CC5D-48F6-85B4-27D19FAA2587}" type="pres">
      <dgm:prSet presAssocID="{38B48AA7-2513-4105-B1E4-A0B22AEB56F9}" presName="composite" presStyleCnt="0">
        <dgm:presLayoutVars>
          <dgm:chMax val="1"/>
          <dgm:chPref val="1"/>
        </dgm:presLayoutVars>
      </dgm:prSet>
      <dgm:spPr/>
    </dgm:pt>
    <dgm:pt modelId="{4E49BC38-054F-412A-AC6E-39B8C349771A}" type="pres">
      <dgm:prSet presAssocID="{38B48AA7-2513-4105-B1E4-A0B22AEB56F9}" presName="Accent" presStyleLbl="trAlignAcc1" presStyleIdx="0" presStyleCnt="1" custLinFactNeighborX="3022">
        <dgm:presLayoutVars>
          <dgm:chMax val="0"/>
          <dgm:chPref val="0"/>
        </dgm:presLayoutVars>
      </dgm:prSet>
      <dgm:spPr/>
    </dgm:pt>
    <dgm:pt modelId="{3ECEB647-049D-4B54-9C38-2591E908F22D}" type="pres">
      <dgm:prSet presAssocID="{38B48AA7-2513-4105-B1E4-A0B22AEB56F9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2C8C92A9-BC0E-4A58-8329-9D8F95707D3C}" type="pres">
      <dgm:prSet presAssocID="{38B48AA7-2513-4105-B1E4-A0B22AEB56F9}" presName="ChildComposite" presStyleCnt="0"/>
      <dgm:spPr/>
    </dgm:pt>
    <dgm:pt modelId="{F1714B95-7398-4BF1-B4BF-8CA0C1EFA9C1}" type="pres">
      <dgm:prSet presAssocID="{38B48AA7-2513-4105-B1E4-A0B22AEB56F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B3C7F95-8F0B-4E5B-8A5E-68D355B8531D}" type="pres">
      <dgm:prSet presAssocID="{38B48AA7-2513-4105-B1E4-A0B22AEB56F9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77FD04B-46F2-4FE5-88F6-D4DE9E21512F}" type="presOf" srcId="{A5013523-92A3-4ED2-8225-B41380BFAC3A}" destId="{41E8D6AB-DB55-462D-ABD0-72FEB0501FBC}" srcOrd="0" destOrd="0" presId="urn:microsoft.com/office/officeart/2008/layout/CaptionedPictures"/>
    <dgm:cxn modelId="{2EF5AE98-E7BD-4E31-9C8C-281400B20F78}" srcId="{A5013523-92A3-4ED2-8225-B41380BFAC3A}" destId="{38B48AA7-2513-4105-B1E4-A0B22AEB56F9}" srcOrd="0" destOrd="0" parTransId="{EAC0B37A-E051-46C0-8B38-0DFA9A5E7B3B}" sibTransId="{104B4900-F4EA-49E3-8487-9ADBA5EE7889}"/>
    <dgm:cxn modelId="{CFF0C133-BB19-42A7-A4BD-A800207ECD63}" type="presOf" srcId="{38B48AA7-2513-4105-B1E4-A0B22AEB56F9}" destId="{6B3C7F95-8F0B-4E5B-8A5E-68D355B8531D}" srcOrd="0" destOrd="0" presId="urn:microsoft.com/office/officeart/2008/layout/CaptionedPictures"/>
    <dgm:cxn modelId="{98106CB0-29A1-4BC1-82E2-7267ADA457FD}" type="presParOf" srcId="{41E8D6AB-DB55-462D-ABD0-72FEB0501FBC}" destId="{54BD18E4-CC5D-48F6-85B4-27D19FAA2587}" srcOrd="0" destOrd="0" presId="urn:microsoft.com/office/officeart/2008/layout/CaptionedPictures"/>
    <dgm:cxn modelId="{28EAE0A7-0242-436E-B22B-93060E27B26A}" type="presParOf" srcId="{54BD18E4-CC5D-48F6-85B4-27D19FAA2587}" destId="{4E49BC38-054F-412A-AC6E-39B8C349771A}" srcOrd="0" destOrd="0" presId="urn:microsoft.com/office/officeart/2008/layout/CaptionedPictures"/>
    <dgm:cxn modelId="{F403FAE4-52F4-49B6-A9AC-43CE3E499860}" type="presParOf" srcId="{54BD18E4-CC5D-48F6-85B4-27D19FAA2587}" destId="{3ECEB647-049D-4B54-9C38-2591E908F22D}" srcOrd="1" destOrd="0" presId="urn:microsoft.com/office/officeart/2008/layout/CaptionedPictures"/>
    <dgm:cxn modelId="{F952F3CC-0EB3-4071-AAEC-9FDD99426FF4}" type="presParOf" srcId="{54BD18E4-CC5D-48F6-85B4-27D19FAA2587}" destId="{2C8C92A9-BC0E-4A58-8329-9D8F95707D3C}" srcOrd="2" destOrd="0" presId="urn:microsoft.com/office/officeart/2008/layout/CaptionedPictures"/>
    <dgm:cxn modelId="{BDD1356B-C501-4E10-8E3B-3945CE7B8B6C}" type="presParOf" srcId="{2C8C92A9-BC0E-4A58-8329-9D8F95707D3C}" destId="{F1714B95-7398-4BF1-B4BF-8CA0C1EFA9C1}" srcOrd="0" destOrd="0" presId="urn:microsoft.com/office/officeart/2008/layout/CaptionedPictures"/>
    <dgm:cxn modelId="{502D7FED-0A5F-41B0-85F4-C3564C054151}" type="presParOf" srcId="{2C8C92A9-BC0E-4A58-8329-9D8F95707D3C}" destId="{6B3C7F95-8F0B-4E5B-8A5E-68D355B8531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D8C23EAA-E198-4267-B098-3A9E236F5366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CCFA1DD7-D835-4784-92A3-E80BAA21A67A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Μικρά κορίτσια ντύνονται Μυροφόρες και ραίνουν το νεκρό Χριστό με άνθη όταν ψέλνουν το «έραναν τον τάφο».</a:t>
          </a:r>
          <a:endParaRPr lang="el-GR" dirty="0">
            <a:solidFill>
              <a:schemeClr val="accent6"/>
            </a:solidFill>
          </a:endParaRPr>
        </a:p>
      </dgm:t>
    </dgm:pt>
    <dgm:pt modelId="{74FFD751-7746-43D6-9E3A-D80BFD0F53D4}" type="parTrans" cxnId="{5F79E08C-D5E5-42E2-A582-E82FB458B98B}">
      <dgm:prSet/>
      <dgm:spPr/>
      <dgm:t>
        <a:bodyPr/>
        <a:lstStyle/>
        <a:p>
          <a:endParaRPr lang="el-GR"/>
        </a:p>
      </dgm:t>
    </dgm:pt>
    <dgm:pt modelId="{BB6229DA-7CF8-46D4-910A-A79B4343970E}" type="sibTrans" cxnId="{5F79E08C-D5E5-42E2-A582-E82FB458B98B}">
      <dgm:prSet/>
      <dgm:spPr/>
      <dgm:t>
        <a:bodyPr/>
        <a:lstStyle/>
        <a:p>
          <a:endParaRPr lang="el-GR"/>
        </a:p>
      </dgm:t>
    </dgm:pt>
    <dgm:pt modelId="{E9262032-D9E5-412C-940B-9ADED743D8C2}" type="pres">
      <dgm:prSet presAssocID="{D8C23EAA-E198-4267-B098-3A9E236F5366}" presName="Name0" presStyleCnt="0">
        <dgm:presLayoutVars>
          <dgm:chMax/>
          <dgm:chPref/>
          <dgm:dir/>
        </dgm:presLayoutVars>
      </dgm:prSet>
      <dgm:spPr/>
    </dgm:pt>
    <dgm:pt modelId="{3B9B8587-539B-46CE-B4E6-66540B64313D}" type="pres">
      <dgm:prSet presAssocID="{CCFA1DD7-D835-4784-92A3-E80BAA21A67A}" presName="composite" presStyleCnt="0">
        <dgm:presLayoutVars>
          <dgm:chMax val="1"/>
          <dgm:chPref val="1"/>
        </dgm:presLayoutVars>
      </dgm:prSet>
      <dgm:spPr/>
    </dgm:pt>
    <dgm:pt modelId="{293D0AD0-FBA3-414B-9699-453E43BFA4C8}" type="pres">
      <dgm:prSet presAssocID="{CCFA1DD7-D835-4784-92A3-E80BAA21A67A}" presName="Accent" presStyleLbl="trAlignAcc1" presStyleIdx="0" presStyleCnt="1">
        <dgm:presLayoutVars>
          <dgm:chMax val="0"/>
          <dgm:chPref val="0"/>
        </dgm:presLayoutVars>
      </dgm:prSet>
      <dgm:spPr/>
    </dgm:pt>
    <dgm:pt modelId="{38678A51-D35A-46C2-95A1-874F8FC59B3D}" type="pres">
      <dgm:prSet presAssocID="{CCFA1DD7-D835-4784-92A3-E80BAA21A67A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2C8A586-9387-4DB7-A51D-EA3EEAE3B93C}" type="pres">
      <dgm:prSet presAssocID="{CCFA1DD7-D835-4784-92A3-E80BAA21A67A}" presName="ChildComposite" presStyleCnt="0"/>
      <dgm:spPr/>
    </dgm:pt>
    <dgm:pt modelId="{58CE56CD-3A50-4F5C-A237-3803ED65EDBD}" type="pres">
      <dgm:prSet presAssocID="{CCFA1DD7-D835-4784-92A3-E80BAA21A67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324870A-7699-46E0-A032-6055AB1D93DE}" type="pres">
      <dgm:prSet presAssocID="{CCFA1DD7-D835-4784-92A3-E80BAA21A67A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7EBDC1B-DD34-4A4A-AD64-490A7BF12A39}" type="presOf" srcId="{CCFA1DD7-D835-4784-92A3-E80BAA21A67A}" destId="{0324870A-7699-46E0-A032-6055AB1D93DE}" srcOrd="0" destOrd="0" presId="urn:microsoft.com/office/officeart/2008/layout/CaptionedPictures"/>
    <dgm:cxn modelId="{5F79E08C-D5E5-42E2-A582-E82FB458B98B}" srcId="{D8C23EAA-E198-4267-B098-3A9E236F5366}" destId="{CCFA1DD7-D835-4784-92A3-E80BAA21A67A}" srcOrd="0" destOrd="0" parTransId="{74FFD751-7746-43D6-9E3A-D80BFD0F53D4}" sibTransId="{BB6229DA-7CF8-46D4-910A-A79B4343970E}"/>
    <dgm:cxn modelId="{6B4529CC-55E5-4FB8-8D7E-852024EC8780}" type="presOf" srcId="{D8C23EAA-E198-4267-B098-3A9E236F5366}" destId="{E9262032-D9E5-412C-940B-9ADED743D8C2}" srcOrd="0" destOrd="0" presId="urn:microsoft.com/office/officeart/2008/layout/CaptionedPictures"/>
    <dgm:cxn modelId="{2CA95AE9-C37A-42B2-95AA-9A8C0818B58A}" type="presParOf" srcId="{E9262032-D9E5-412C-940B-9ADED743D8C2}" destId="{3B9B8587-539B-46CE-B4E6-66540B64313D}" srcOrd="0" destOrd="0" presId="urn:microsoft.com/office/officeart/2008/layout/CaptionedPictures"/>
    <dgm:cxn modelId="{98117439-3BC8-4E80-A81F-BD9DD8C46F82}" type="presParOf" srcId="{3B9B8587-539B-46CE-B4E6-66540B64313D}" destId="{293D0AD0-FBA3-414B-9699-453E43BFA4C8}" srcOrd="0" destOrd="0" presId="urn:microsoft.com/office/officeart/2008/layout/CaptionedPictures"/>
    <dgm:cxn modelId="{52E7D4FE-E841-487E-B4BF-D243C9520848}" type="presParOf" srcId="{3B9B8587-539B-46CE-B4E6-66540B64313D}" destId="{38678A51-D35A-46C2-95A1-874F8FC59B3D}" srcOrd="1" destOrd="0" presId="urn:microsoft.com/office/officeart/2008/layout/CaptionedPictures"/>
    <dgm:cxn modelId="{1D5EAD9D-68A2-44ED-A628-AB39F03BB8D1}" type="presParOf" srcId="{3B9B8587-539B-46CE-B4E6-66540B64313D}" destId="{C2C8A586-9387-4DB7-A51D-EA3EEAE3B93C}" srcOrd="2" destOrd="0" presId="urn:microsoft.com/office/officeart/2008/layout/CaptionedPictures"/>
    <dgm:cxn modelId="{D889F8F7-0845-4A1B-814E-55FE3B924E38}" type="presParOf" srcId="{C2C8A586-9387-4DB7-A51D-EA3EEAE3B93C}" destId="{58CE56CD-3A50-4F5C-A237-3803ED65EDBD}" srcOrd="0" destOrd="0" presId="urn:microsoft.com/office/officeart/2008/layout/CaptionedPictures"/>
    <dgm:cxn modelId="{515E9C8E-C97D-48E3-BD88-2A6490805D9A}" type="presParOf" srcId="{C2C8A586-9387-4DB7-A51D-EA3EEAE3B93C}" destId="{0324870A-7699-46E0-A032-6055AB1D93D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6BECAAE3-BFB0-4BBE-8D1E-FECF126D613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A75F580F-4572-4248-955B-4AE6FA0023B8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Ο Επιτάφιος περιφέρεται σε όλη την ενορία. Κατά την περιφορά κρατάμε ένα κερί ή ένα φαναράκι.</a:t>
          </a:r>
          <a:endParaRPr lang="el-GR" dirty="0">
            <a:solidFill>
              <a:schemeClr val="accent6"/>
            </a:solidFill>
          </a:endParaRPr>
        </a:p>
      </dgm:t>
    </dgm:pt>
    <dgm:pt modelId="{00CA87D3-AB89-40BF-9AE3-984A7EF03354}" type="parTrans" cxnId="{2959B757-E1D5-4991-A167-0DF4D125A182}">
      <dgm:prSet/>
      <dgm:spPr/>
      <dgm:t>
        <a:bodyPr/>
        <a:lstStyle/>
        <a:p>
          <a:endParaRPr lang="el-GR"/>
        </a:p>
      </dgm:t>
    </dgm:pt>
    <dgm:pt modelId="{DEC40CEE-225E-4CA6-B237-703DF0204E9F}" type="sibTrans" cxnId="{2959B757-E1D5-4991-A167-0DF4D125A182}">
      <dgm:prSet/>
      <dgm:spPr/>
      <dgm:t>
        <a:bodyPr/>
        <a:lstStyle/>
        <a:p>
          <a:endParaRPr lang="el-GR"/>
        </a:p>
      </dgm:t>
    </dgm:pt>
    <dgm:pt modelId="{CA3A6369-6A17-42F3-A8AE-50CA99584B3C}" type="pres">
      <dgm:prSet presAssocID="{6BECAAE3-BFB0-4BBE-8D1E-FECF126D613B}" presName="Name0" presStyleCnt="0">
        <dgm:presLayoutVars>
          <dgm:chMax/>
          <dgm:chPref/>
          <dgm:dir/>
        </dgm:presLayoutVars>
      </dgm:prSet>
      <dgm:spPr/>
    </dgm:pt>
    <dgm:pt modelId="{6B22849C-9620-402B-BA59-CA928D5376F0}" type="pres">
      <dgm:prSet presAssocID="{A75F580F-4572-4248-955B-4AE6FA0023B8}" presName="composite" presStyleCnt="0">
        <dgm:presLayoutVars>
          <dgm:chMax val="1"/>
          <dgm:chPref val="1"/>
        </dgm:presLayoutVars>
      </dgm:prSet>
      <dgm:spPr/>
    </dgm:pt>
    <dgm:pt modelId="{F099D910-196E-4590-9E78-D5AC907665C2}" type="pres">
      <dgm:prSet presAssocID="{A75F580F-4572-4248-955B-4AE6FA0023B8}" presName="Accent" presStyleLbl="trAlignAcc1" presStyleIdx="0" presStyleCnt="1">
        <dgm:presLayoutVars>
          <dgm:chMax val="0"/>
          <dgm:chPref val="0"/>
        </dgm:presLayoutVars>
      </dgm:prSet>
      <dgm:spPr/>
    </dgm:pt>
    <dgm:pt modelId="{240525AF-0214-4F02-AC8D-5A899D610AF7}" type="pres">
      <dgm:prSet presAssocID="{A75F580F-4572-4248-955B-4AE6FA0023B8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E3D43F97-372E-4A69-904A-A6ACF61ECFD0}" type="pres">
      <dgm:prSet presAssocID="{A75F580F-4572-4248-955B-4AE6FA0023B8}" presName="ChildComposite" presStyleCnt="0"/>
      <dgm:spPr/>
    </dgm:pt>
    <dgm:pt modelId="{3BC55C6E-D0D0-4D53-81D6-9BDEE0C36225}" type="pres">
      <dgm:prSet presAssocID="{A75F580F-4572-4248-955B-4AE6FA0023B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E5B9441-2D13-4330-8972-72ACDCB0D925}" type="pres">
      <dgm:prSet presAssocID="{A75F580F-4572-4248-955B-4AE6FA0023B8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959B757-E1D5-4991-A167-0DF4D125A182}" srcId="{6BECAAE3-BFB0-4BBE-8D1E-FECF126D613B}" destId="{A75F580F-4572-4248-955B-4AE6FA0023B8}" srcOrd="0" destOrd="0" parTransId="{00CA87D3-AB89-40BF-9AE3-984A7EF03354}" sibTransId="{DEC40CEE-225E-4CA6-B237-703DF0204E9F}"/>
    <dgm:cxn modelId="{9AF36476-8BDE-4466-90D8-016CC1DE149B}" type="presOf" srcId="{6BECAAE3-BFB0-4BBE-8D1E-FECF126D613B}" destId="{CA3A6369-6A17-42F3-A8AE-50CA99584B3C}" srcOrd="0" destOrd="0" presId="urn:microsoft.com/office/officeart/2008/layout/CaptionedPictures"/>
    <dgm:cxn modelId="{C5FC5282-5784-4915-94F6-C6FB7EBF0DF9}" type="presOf" srcId="{A75F580F-4572-4248-955B-4AE6FA0023B8}" destId="{1E5B9441-2D13-4330-8972-72ACDCB0D925}" srcOrd="0" destOrd="0" presId="urn:microsoft.com/office/officeart/2008/layout/CaptionedPictures"/>
    <dgm:cxn modelId="{3C310C2C-6019-4AC0-A6C9-B48D5118F793}" type="presParOf" srcId="{CA3A6369-6A17-42F3-A8AE-50CA99584B3C}" destId="{6B22849C-9620-402B-BA59-CA928D5376F0}" srcOrd="0" destOrd="0" presId="urn:microsoft.com/office/officeart/2008/layout/CaptionedPictures"/>
    <dgm:cxn modelId="{A464CAE0-C994-493A-93DE-10EDE86F9BF8}" type="presParOf" srcId="{6B22849C-9620-402B-BA59-CA928D5376F0}" destId="{F099D910-196E-4590-9E78-D5AC907665C2}" srcOrd="0" destOrd="0" presId="urn:microsoft.com/office/officeart/2008/layout/CaptionedPictures"/>
    <dgm:cxn modelId="{9491B00C-525A-4409-B592-ADE4340F1954}" type="presParOf" srcId="{6B22849C-9620-402B-BA59-CA928D5376F0}" destId="{240525AF-0214-4F02-AC8D-5A899D610AF7}" srcOrd="1" destOrd="0" presId="urn:microsoft.com/office/officeart/2008/layout/CaptionedPictures"/>
    <dgm:cxn modelId="{DDAA3A21-F649-4419-9458-22796444284D}" type="presParOf" srcId="{6B22849C-9620-402B-BA59-CA928D5376F0}" destId="{E3D43F97-372E-4A69-904A-A6ACF61ECFD0}" srcOrd="2" destOrd="0" presId="urn:microsoft.com/office/officeart/2008/layout/CaptionedPictures"/>
    <dgm:cxn modelId="{C758B72E-C290-44D9-B508-E166CFEB89F5}" type="presParOf" srcId="{E3D43F97-372E-4A69-904A-A6ACF61ECFD0}" destId="{3BC55C6E-D0D0-4D53-81D6-9BDEE0C36225}" srcOrd="0" destOrd="0" presId="urn:microsoft.com/office/officeart/2008/layout/CaptionedPictures"/>
    <dgm:cxn modelId="{37470D38-14EA-46EB-8DE3-AF4E652503B7}" type="presParOf" srcId="{E3D43F97-372E-4A69-904A-A6ACF61ECFD0}" destId="{1E5B9441-2D13-4330-8972-72ACDCB0D92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687483F5-7277-4F49-A42A-DC2C5BBFAAE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50D967EE-6012-41A2-B63E-32F51EBF3B6B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Στο τέλος της περιφοράς όλοι περνούν από κάτω πριν μπει μέσα. Τα κεριά που καίνε στον Επιτάφιο και το Σταυρό  μοιράζονται για ευλογία.</a:t>
          </a:r>
          <a:endParaRPr lang="el-GR" dirty="0">
            <a:solidFill>
              <a:schemeClr val="accent6"/>
            </a:solidFill>
          </a:endParaRPr>
        </a:p>
      </dgm:t>
    </dgm:pt>
    <dgm:pt modelId="{64F41577-8854-475A-A4E5-849BE3F7A261}" type="parTrans" cxnId="{02B41C99-1FE7-4F2E-A25A-A1FB16C363CB}">
      <dgm:prSet/>
      <dgm:spPr/>
      <dgm:t>
        <a:bodyPr/>
        <a:lstStyle/>
        <a:p>
          <a:endParaRPr lang="el-GR"/>
        </a:p>
      </dgm:t>
    </dgm:pt>
    <dgm:pt modelId="{ACD1789B-EDD9-4B82-AD56-1AF9C7D29945}" type="sibTrans" cxnId="{02B41C99-1FE7-4F2E-A25A-A1FB16C363CB}">
      <dgm:prSet/>
      <dgm:spPr/>
      <dgm:t>
        <a:bodyPr/>
        <a:lstStyle/>
        <a:p>
          <a:endParaRPr lang="el-GR"/>
        </a:p>
      </dgm:t>
    </dgm:pt>
    <dgm:pt modelId="{C766DE00-B89A-4EA4-8E75-9CA0B43DBEA8}" type="pres">
      <dgm:prSet presAssocID="{687483F5-7277-4F49-A42A-DC2C5BBFAAEF}" presName="Name0" presStyleCnt="0">
        <dgm:presLayoutVars>
          <dgm:chMax/>
          <dgm:chPref/>
          <dgm:dir/>
        </dgm:presLayoutVars>
      </dgm:prSet>
      <dgm:spPr/>
    </dgm:pt>
    <dgm:pt modelId="{CBE61A48-A6C7-4904-B35F-A135562F4C34}" type="pres">
      <dgm:prSet presAssocID="{50D967EE-6012-41A2-B63E-32F51EBF3B6B}" presName="composite" presStyleCnt="0">
        <dgm:presLayoutVars>
          <dgm:chMax val="1"/>
          <dgm:chPref val="1"/>
        </dgm:presLayoutVars>
      </dgm:prSet>
      <dgm:spPr/>
    </dgm:pt>
    <dgm:pt modelId="{581AD517-EC20-4C51-8C2D-1E84602AC465}" type="pres">
      <dgm:prSet presAssocID="{50D967EE-6012-41A2-B63E-32F51EBF3B6B}" presName="Accent" presStyleLbl="trAlignAcc1" presStyleIdx="0" presStyleCnt="1">
        <dgm:presLayoutVars>
          <dgm:chMax val="0"/>
          <dgm:chPref val="0"/>
        </dgm:presLayoutVars>
      </dgm:prSet>
      <dgm:spPr/>
    </dgm:pt>
    <dgm:pt modelId="{9CD311F9-6593-4559-B63E-F9DA997BFEFE}" type="pres">
      <dgm:prSet presAssocID="{50D967EE-6012-41A2-B63E-32F51EBF3B6B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5D9AF00C-3743-4A76-96E8-4D230A200999}" type="pres">
      <dgm:prSet presAssocID="{50D967EE-6012-41A2-B63E-32F51EBF3B6B}" presName="ChildComposite" presStyleCnt="0"/>
      <dgm:spPr/>
    </dgm:pt>
    <dgm:pt modelId="{3C41B73A-DE0E-4862-8F49-8C5802C63DBA}" type="pres">
      <dgm:prSet presAssocID="{50D967EE-6012-41A2-B63E-32F51EBF3B6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401482B-BBFE-49E1-8861-A339DFB889CD}" type="pres">
      <dgm:prSet presAssocID="{50D967EE-6012-41A2-B63E-32F51EBF3B6B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2B41C99-1FE7-4F2E-A25A-A1FB16C363CB}" srcId="{687483F5-7277-4F49-A42A-DC2C5BBFAAEF}" destId="{50D967EE-6012-41A2-B63E-32F51EBF3B6B}" srcOrd="0" destOrd="0" parTransId="{64F41577-8854-475A-A4E5-849BE3F7A261}" sibTransId="{ACD1789B-EDD9-4B82-AD56-1AF9C7D29945}"/>
    <dgm:cxn modelId="{08E32FB4-5CB4-4987-B536-592AF93A5910}" type="presOf" srcId="{687483F5-7277-4F49-A42A-DC2C5BBFAAEF}" destId="{C766DE00-B89A-4EA4-8E75-9CA0B43DBEA8}" srcOrd="0" destOrd="0" presId="urn:microsoft.com/office/officeart/2008/layout/CaptionedPictures"/>
    <dgm:cxn modelId="{3CF64F76-81CD-4A85-8CB6-A8E8F418D890}" type="presOf" srcId="{50D967EE-6012-41A2-B63E-32F51EBF3B6B}" destId="{6401482B-BBFE-49E1-8861-A339DFB889CD}" srcOrd="0" destOrd="0" presId="urn:microsoft.com/office/officeart/2008/layout/CaptionedPictures"/>
    <dgm:cxn modelId="{5B1BE7F0-2D52-444B-AA05-226EB0284510}" type="presParOf" srcId="{C766DE00-B89A-4EA4-8E75-9CA0B43DBEA8}" destId="{CBE61A48-A6C7-4904-B35F-A135562F4C34}" srcOrd="0" destOrd="0" presId="urn:microsoft.com/office/officeart/2008/layout/CaptionedPictures"/>
    <dgm:cxn modelId="{5E601531-BC2F-40FB-8831-838B9A6CBE2A}" type="presParOf" srcId="{CBE61A48-A6C7-4904-B35F-A135562F4C34}" destId="{581AD517-EC20-4C51-8C2D-1E84602AC465}" srcOrd="0" destOrd="0" presId="urn:microsoft.com/office/officeart/2008/layout/CaptionedPictures"/>
    <dgm:cxn modelId="{20708DB7-CF30-4091-A746-D0E5AD9BA377}" type="presParOf" srcId="{CBE61A48-A6C7-4904-B35F-A135562F4C34}" destId="{9CD311F9-6593-4559-B63E-F9DA997BFEFE}" srcOrd="1" destOrd="0" presId="urn:microsoft.com/office/officeart/2008/layout/CaptionedPictures"/>
    <dgm:cxn modelId="{37534EE6-517D-4522-8DE5-F3A92D2CCE4C}" type="presParOf" srcId="{CBE61A48-A6C7-4904-B35F-A135562F4C34}" destId="{5D9AF00C-3743-4A76-96E8-4D230A200999}" srcOrd="2" destOrd="0" presId="urn:microsoft.com/office/officeart/2008/layout/CaptionedPictures"/>
    <dgm:cxn modelId="{15F7B659-9A5E-4F54-8B69-E4CBFE36DA91}" type="presParOf" srcId="{5D9AF00C-3743-4A76-96E8-4D230A200999}" destId="{3C41B73A-DE0E-4862-8F49-8C5802C63DBA}" srcOrd="0" destOrd="0" presId="urn:microsoft.com/office/officeart/2008/layout/CaptionedPictures"/>
    <dgm:cxn modelId="{81C3CD72-11A2-431C-B5DF-F1C4512C89D9}" type="presParOf" srcId="{5D9AF00C-3743-4A76-96E8-4D230A200999}" destId="{6401482B-BBFE-49E1-8861-A339DFB889C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3B8D32F-CCAE-46DC-B509-73DA05FE95D1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345DD897-19BB-4D2E-AFB2-F375A4D1938B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Όταν ο Επιτάφιος περνά μπροστά από τα σπίτια όλα τα φώτα είναι ανοιχτά και θυμιάζουμε. Σε πολλά μέρη βάζουν στο μπαλκόνι ένα </a:t>
          </a:r>
          <a:r>
            <a:rPr lang="el-GR" dirty="0" err="1" smtClean="0">
              <a:solidFill>
                <a:schemeClr val="accent6"/>
              </a:solidFill>
            </a:rPr>
            <a:t>κύπελο</a:t>
          </a:r>
          <a:r>
            <a:rPr lang="el-GR" dirty="0" smtClean="0">
              <a:solidFill>
                <a:schemeClr val="accent6"/>
              </a:solidFill>
            </a:rPr>
            <a:t> με φακές που έχουν μεγαλώσει/ κήπος Άδωνη</a:t>
          </a:r>
          <a:r>
            <a:rPr lang="el-GR" dirty="0" smtClean="0"/>
            <a:t>.</a:t>
          </a:r>
          <a:endParaRPr lang="el-GR" dirty="0"/>
        </a:p>
      </dgm:t>
    </dgm:pt>
    <dgm:pt modelId="{377A2940-9F9C-4F11-B763-BFBFBC40EB9A}" type="parTrans" cxnId="{8FD92344-146A-4912-AF52-E1C0567678F0}">
      <dgm:prSet/>
      <dgm:spPr/>
      <dgm:t>
        <a:bodyPr/>
        <a:lstStyle/>
        <a:p>
          <a:endParaRPr lang="el-GR"/>
        </a:p>
      </dgm:t>
    </dgm:pt>
    <dgm:pt modelId="{4BAD77CC-A428-4F3E-8845-BDEE7CEBF0B4}" type="sibTrans" cxnId="{8FD92344-146A-4912-AF52-E1C0567678F0}">
      <dgm:prSet/>
      <dgm:spPr/>
      <dgm:t>
        <a:bodyPr/>
        <a:lstStyle/>
        <a:p>
          <a:endParaRPr lang="el-GR"/>
        </a:p>
      </dgm:t>
    </dgm:pt>
    <dgm:pt modelId="{678DC262-ED45-4385-9335-3D9598EA7D89}" type="pres">
      <dgm:prSet presAssocID="{73B8D32F-CCAE-46DC-B509-73DA05FE95D1}" presName="Name0" presStyleCnt="0">
        <dgm:presLayoutVars>
          <dgm:chMax/>
          <dgm:chPref/>
          <dgm:dir/>
        </dgm:presLayoutVars>
      </dgm:prSet>
      <dgm:spPr/>
    </dgm:pt>
    <dgm:pt modelId="{DFACCF8E-0B0D-415D-833F-672C9BC66485}" type="pres">
      <dgm:prSet presAssocID="{345DD897-19BB-4D2E-AFB2-F375A4D1938B}" presName="composite" presStyleCnt="0">
        <dgm:presLayoutVars>
          <dgm:chMax val="1"/>
          <dgm:chPref val="1"/>
        </dgm:presLayoutVars>
      </dgm:prSet>
      <dgm:spPr/>
    </dgm:pt>
    <dgm:pt modelId="{448327C6-D61E-4C3D-9820-2BAA8B53BC58}" type="pres">
      <dgm:prSet presAssocID="{345DD897-19BB-4D2E-AFB2-F375A4D1938B}" presName="Accent" presStyleLbl="trAlignAcc1" presStyleIdx="0" presStyleCnt="1" custScaleX="90476" custScaleY="128754">
        <dgm:presLayoutVars>
          <dgm:chMax val="0"/>
          <dgm:chPref val="0"/>
        </dgm:presLayoutVars>
      </dgm:prSet>
      <dgm:spPr/>
    </dgm:pt>
    <dgm:pt modelId="{DA96FDA1-1030-4774-AB91-7B09163AD064}" type="pres">
      <dgm:prSet presAssocID="{345DD897-19BB-4D2E-AFB2-F375A4D1938B}" presName="Image" presStyleLbl="alignImgPlace1" presStyleIdx="0" presStyleCnt="1" custScaleX="89947" custScaleY="88047" custLinFactNeighborX="0" custLinFactNeighborY="0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0E2B267-2FCE-4CD5-9967-99B6B007E36A}" type="pres">
      <dgm:prSet presAssocID="{345DD897-19BB-4D2E-AFB2-F375A4D1938B}" presName="ChildComposite" presStyleCnt="0"/>
      <dgm:spPr/>
    </dgm:pt>
    <dgm:pt modelId="{B5AE36AB-3CD2-4E84-8CAD-121D6C95F1AC}" type="pres">
      <dgm:prSet presAssocID="{345DD897-19BB-4D2E-AFB2-F375A4D1938B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BEC4293-08D3-40A0-9EB0-3B91E0ABFF0E}" type="pres">
      <dgm:prSet presAssocID="{345DD897-19BB-4D2E-AFB2-F375A4D1938B}" presName="Parent" presStyleLbl="revTx" presStyleIdx="0" presStyleCnt="1" custScaleX="97778" custScaleY="141508" custLinFactNeighborX="0" custLinFactNeighborY="3538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FD92344-146A-4912-AF52-E1C0567678F0}" srcId="{73B8D32F-CCAE-46DC-B509-73DA05FE95D1}" destId="{345DD897-19BB-4D2E-AFB2-F375A4D1938B}" srcOrd="0" destOrd="0" parTransId="{377A2940-9F9C-4F11-B763-BFBFBC40EB9A}" sibTransId="{4BAD77CC-A428-4F3E-8845-BDEE7CEBF0B4}"/>
    <dgm:cxn modelId="{ED459083-82C6-4A3A-AE81-BF9DDA4BBB82}" type="presOf" srcId="{345DD897-19BB-4D2E-AFB2-F375A4D1938B}" destId="{3BEC4293-08D3-40A0-9EB0-3B91E0ABFF0E}" srcOrd="0" destOrd="0" presId="urn:microsoft.com/office/officeart/2008/layout/CaptionedPictures"/>
    <dgm:cxn modelId="{4988A421-4BB5-4F19-923C-311C96FA9988}" type="presOf" srcId="{73B8D32F-CCAE-46DC-B509-73DA05FE95D1}" destId="{678DC262-ED45-4385-9335-3D9598EA7D89}" srcOrd="0" destOrd="0" presId="urn:microsoft.com/office/officeart/2008/layout/CaptionedPictures"/>
    <dgm:cxn modelId="{6D9D9857-90C7-4B91-8831-67D1BC3CBAA6}" type="presParOf" srcId="{678DC262-ED45-4385-9335-3D9598EA7D89}" destId="{DFACCF8E-0B0D-415D-833F-672C9BC66485}" srcOrd="0" destOrd="0" presId="urn:microsoft.com/office/officeart/2008/layout/CaptionedPictures"/>
    <dgm:cxn modelId="{65A9E4DC-08DB-42A4-9258-804441A43A61}" type="presParOf" srcId="{DFACCF8E-0B0D-415D-833F-672C9BC66485}" destId="{448327C6-D61E-4C3D-9820-2BAA8B53BC58}" srcOrd="0" destOrd="0" presId="urn:microsoft.com/office/officeart/2008/layout/CaptionedPictures"/>
    <dgm:cxn modelId="{F52B90AA-87C0-40FD-9556-FAA136E4CABE}" type="presParOf" srcId="{DFACCF8E-0B0D-415D-833F-672C9BC66485}" destId="{DA96FDA1-1030-4774-AB91-7B09163AD064}" srcOrd="1" destOrd="0" presId="urn:microsoft.com/office/officeart/2008/layout/CaptionedPictures"/>
    <dgm:cxn modelId="{674A017B-6194-4F7C-AEFE-A3C50EEFE23E}" type="presParOf" srcId="{DFACCF8E-0B0D-415D-833F-672C9BC66485}" destId="{C0E2B267-2FCE-4CD5-9967-99B6B007E36A}" srcOrd="2" destOrd="0" presId="urn:microsoft.com/office/officeart/2008/layout/CaptionedPictures"/>
    <dgm:cxn modelId="{212E4A73-2566-4D81-B7C7-DE04A50B9020}" type="presParOf" srcId="{C0E2B267-2FCE-4CD5-9967-99B6B007E36A}" destId="{B5AE36AB-3CD2-4E84-8CAD-121D6C95F1AC}" srcOrd="0" destOrd="0" presId="urn:microsoft.com/office/officeart/2008/layout/CaptionedPictures"/>
    <dgm:cxn modelId="{89BE2F17-8D54-4BAC-9D70-0F1FFBAA695F}" type="presParOf" srcId="{C0E2B267-2FCE-4CD5-9967-99B6B007E36A}" destId="{3BEC4293-08D3-40A0-9EB0-3B91E0ABFF0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4A85EF79-D879-4310-BDD8-3F96708B3F0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D0A73596-7197-4CCB-9556-9325B7C451F0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Στην Ύδρα και το Τολό ο Επιτάφιος μπαίνει μέσα στη θάλασσα.</a:t>
          </a:r>
          <a:endParaRPr lang="el-GR" dirty="0">
            <a:solidFill>
              <a:schemeClr val="accent6"/>
            </a:solidFill>
          </a:endParaRPr>
        </a:p>
      </dgm:t>
    </dgm:pt>
    <dgm:pt modelId="{AA1A66C4-27E0-45DA-B786-BFB118A56CF2}" type="parTrans" cxnId="{51AAC5EB-CA6C-44D2-8D73-79A9BEC84084}">
      <dgm:prSet/>
      <dgm:spPr/>
      <dgm:t>
        <a:bodyPr/>
        <a:lstStyle/>
        <a:p>
          <a:endParaRPr lang="el-GR"/>
        </a:p>
      </dgm:t>
    </dgm:pt>
    <dgm:pt modelId="{39C0A968-F283-46B3-8CE9-781FA18397EB}" type="sibTrans" cxnId="{51AAC5EB-CA6C-44D2-8D73-79A9BEC84084}">
      <dgm:prSet/>
      <dgm:spPr/>
      <dgm:t>
        <a:bodyPr/>
        <a:lstStyle/>
        <a:p>
          <a:endParaRPr lang="el-GR"/>
        </a:p>
      </dgm:t>
    </dgm:pt>
    <dgm:pt modelId="{B66DDF5A-E38C-4A47-8DE1-60FFC9064E78}" type="pres">
      <dgm:prSet presAssocID="{4A85EF79-D879-4310-BDD8-3F96708B3F02}" presName="Name0" presStyleCnt="0">
        <dgm:presLayoutVars>
          <dgm:chMax/>
          <dgm:chPref/>
          <dgm:dir/>
        </dgm:presLayoutVars>
      </dgm:prSet>
      <dgm:spPr/>
    </dgm:pt>
    <dgm:pt modelId="{209C4D6E-3043-4593-8BF6-BBCA3E121DBB}" type="pres">
      <dgm:prSet presAssocID="{D0A73596-7197-4CCB-9556-9325B7C451F0}" presName="composite" presStyleCnt="0">
        <dgm:presLayoutVars>
          <dgm:chMax val="1"/>
          <dgm:chPref val="1"/>
        </dgm:presLayoutVars>
      </dgm:prSet>
      <dgm:spPr/>
    </dgm:pt>
    <dgm:pt modelId="{436D309E-E38A-4833-BB37-8C63F6BAE9B5}" type="pres">
      <dgm:prSet presAssocID="{D0A73596-7197-4CCB-9556-9325B7C451F0}" presName="Accent" presStyleLbl="trAlignAcc1" presStyleIdx="0" presStyleCnt="1">
        <dgm:presLayoutVars>
          <dgm:chMax val="0"/>
          <dgm:chPref val="0"/>
        </dgm:presLayoutVars>
      </dgm:prSet>
      <dgm:spPr/>
    </dgm:pt>
    <dgm:pt modelId="{AF188998-6F2C-488F-8D07-BF0D7E35C925}" type="pres">
      <dgm:prSet presAssocID="{D0A73596-7197-4CCB-9556-9325B7C451F0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9F276EF2-837C-4871-BAAC-12581DDDBDAB}" type="pres">
      <dgm:prSet presAssocID="{D0A73596-7197-4CCB-9556-9325B7C451F0}" presName="ChildComposite" presStyleCnt="0"/>
      <dgm:spPr/>
    </dgm:pt>
    <dgm:pt modelId="{0BCABFC1-543F-45A2-AEF2-63F96E5A6F35}" type="pres">
      <dgm:prSet presAssocID="{D0A73596-7197-4CCB-9556-9325B7C451F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6E3ED9A-D4E7-46BE-AC53-28609C1341B1}" type="pres">
      <dgm:prSet presAssocID="{D0A73596-7197-4CCB-9556-9325B7C451F0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1AAC5EB-CA6C-44D2-8D73-79A9BEC84084}" srcId="{4A85EF79-D879-4310-BDD8-3F96708B3F02}" destId="{D0A73596-7197-4CCB-9556-9325B7C451F0}" srcOrd="0" destOrd="0" parTransId="{AA1A66C4-27E0-45DA-B786-BFB118A56CF2}" sibTransId="{39C0A968-F283-46B3-8CE9-781FA18397EB}"/>
    <dgm:cxn modelId="{0886A910-08A2-4134-B50E-C9D5D24386BE}" type="presOf" srcId="{D0A73596-7197-4CCB-9556-9325B7C451F0}" destId="{46E3ED9A-D4E7-46BE-AC53-28609C1341B1}" srcOrd="0" destOrd="0" presId="urn:microsoft.com/office/officeart/2008/layout/CaptionedPictures"/>
    <dgm:cxn modelId="{E623160E-A4BD-4B97-81F8-A8EF4AB2CC4E}" type="presOf" srcId="{4A85EF79-D879-4310-BDD8-3F96708B3F02}" destId="{B66DDF5A-E38C-4A47-8DE1-60FFC9064E78}" srcOrd="0" destOrd="0" presId="urn:microsoft.com/office/officeart/2008/layout/CaptionedPictures"/>
    <dgm:cxn modelId="{99BA25EB-F862-45A2-BFFD-B2E0B5742807}" type="presParOf" srcId="{B66DDF5A-E38C-4A47-8DE1-60FFC9064E78}" destId="{209C4D6E-3043-4593-8BF6-BBCA3E121DBB}" srcOrd="0" destOrd="0" presId="urn:microsoft.com/office/officeart/2008/layout/CaptionedPictures"/>
    <dgm:cxn modelId="{524C5802-4A53-41D5-AC8A-CBF4A0C36011}" type="presParOf" srcId="{209C4D6E-3043-4593-8BF6-BBCA3E121DBB}" destId="{436D309E-E38A-4833-BB37-8C63F6BAE9B5}" srcOrd="0" destOrd="0" presId="urn:microsoft.com/office/officeart/2008/layout/CaptionedPictures"/>
    <dgm:cxn modelId="{195AD9D1-5DD4-423D-B18D-1AC03B1190B1}" type="presParOf" srcId="{209C4D6E-3043-4593-8BF6-BBCA3E121DBB}" destId="{AF188998-6F2C-488F-8D07-BF0D7E35C925}" srcOrd="1" destOrd="0" presId="urn:microsoft.com/office/officeart/2008/layout/CaptionedPictures"/>
    <dgm:cxn modelId="{38945284-DD6C-4AAE-95FE-495797459D30}" type="presParOf" srcId="{209C4D6E-3043-4593-8BF6-BBCA3E121DBB}" destId="{9F276EF2-837C-4871-BAAC-12581DDDBDAB}" srcOrd="2" destOrd="0" presId="urn:microsoft.com/office/officeart/2008/layout/CaptionedPictures"/>
    <dgm:cxn modelId="{DCB36E67-6593-4203-9F61-8316C1600CB7}" type="presParOf" srcId="{9F276EF2-837C-4871-BAAC-12581DDDBDAB}" destId="{0BCABFC1-543F-45A2-AEF2-63F96E5A6F35}" srcOrd="0" destOrd="0" presId="urn:microsoft.com/office/officeart/2008/layout/CaptionedPictures"/>
    <dgm:cxn modelId="{B1F03176-9DD8-4150-8C96-E31AA442FF1D}" type="presParOf" srcId="{9F276EF2-837C-4871-BAAC-12581DDDBDAB}" destId="{46E3ED9A-D4E7-46BE-AC53-28609C1341B1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5E0B3B2-A1F4-442A-9521-17DDA3311D1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9BFE6479-DDDE-4BB5-8011-6EDB29F3BB1F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Σε κάποιες περιοχές (π.χ. Κρήτη) την ώρα της περιφοράς του Επιταφίου καίνε τον Ιούδα.  </a:t>
          </a:r>
          <a:endParaRPr lang="el-GR" dirty="0">
            <a:solidFill>
              <a:schemeClr val="accent6"/>
            </a:solidFill>
          </a:endParaRPr>
        </a:p>
      </dgm:t>
    </dgm:pt>
    <dgm:pt modelId="{083F8440-8B5F-4D40-A6C6-2E4E4D6D1919}" type="parTrans" cxnId="{7E5871A6-6B81-4E02-BE09-494AECB2A732}">
      <dgm:prSet/>
      <dgm:spPr/>
      <dgm:t>
        <a:bodyPr/>
        <a:lstStyle/>
        <a:p>
          <a:endParaRPr lang="el-GR"/>
        </a:p>
      </dgm:t>
    </dgm:pt>
    <dgm:pt modelId="{1C947B9D-DD59-4B02-836B-A4C82D5DCCA2}" type="sibTrans" cxnId="{7E5871A6-6B81-4E02-BE09-494AECB2A732}">
      <dgm:prSet/>
      <dgm:spPr/>
      <dgm:t>
        <a:bodyPr/>
        <a:lstStyle/>
        <a:p>
          <a:endParaRPr lang="el-GR"/>
        </a:p>
      </dgm:t>
    </dgm:pt>
    <dgm:pt modelId="{AA889B38-40A2-4E47-8A22-9B884C0BCB88}" type="pres">
      <dgm:prSet presAssocID="{75E0B3B2-A1F4-442A-9521-17DDA3311D1D}" presName="Name0" presStyleCnt="0">
        <dgm:presLayoutVars>
          <dgm:chMax/>
          <dgm:chPref/>
          <dgm:dir/>
        </dgm:presLayoutVars>
      </dgm:prSet>
      <dgm:spPr/>
    </dgm:pt>
    <dgm:pt modelId="{E91AE697-B9B3-43B5-A089-FCA482C43A29}" type="pres">
      <dgm:prSet presAssocID="{9BFE6479-DDDE-4BB5-8011-6EDB29F3BB1F}" presName="composite" presStyleCnt="0">
        <dgm:presLayoutVars>
          <dgm:chMax val="1"/>
          <dgm:chPref val="1"/>
        </dgm:presLayoutVars>
      </dgm:prSet>
      <dgm:spPr/>
    </dgm:pt>
    <dgm:pt modelId="{72149E7E-5EEF-4FD4-8801-B574C09F4675}" type="pres">
      <dgm:prSet presAssocID="{9BFE6479-DDDE-4BB5-8011-6EDB29F3BB1F}" presName="Accent" presStyleLbl="trAlignAcc1" presStyleIdx="0" presStyleCnt="1" custScaleY="109155">
        <dgm:presLayoutVars>
          <dgm:chMax val="0"/>
          <dgm:chPref val="0"/>
        </dgm:presLayoutVars>
      </dgm:prSet>
      <dgm:spPr/>
    </dgm:pt>
    <dgm:pt modelId="{B92BE0DE-EB14-4EC4-992F-C87658D39BBC}" type="pres">
      <dgm:prSet presAssocID="{9BFE6479-DDDE-4BB5-8011-6EDB29F3BB1F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F59236D6-2ED5-4106-A4F3-48C3D31BC4FC}" type="pres">
      <dgm:prSet presAssocID="{9BFE6479-DDDE-4BB5-8011-6EDB29F3BB1F}" presName="ChildComposite" presStyleCnt="0"/>
      <dgm:spPr/>
    </dgm:pt>
    <dgm:pt modelId="{E1BC4F24-46DF-47F5-82CC-E192B434DA0B}" type="pres">
      <dgm:prSet presAssocID="{9BFE6479-DDDE-4BB5-8011-6EDB29F3BB1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723EB7E-3A7B-41CF-91ED-14645D1BBEC8}" type="pres">
      <dgm:prSet presAssocID="{9BFE6479-DDDE-4BB5-8011-6EDB29F3BB1F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E5871A6-6B81-4E02-BE09-494AECB2A732}" srcId="{75E0B3B2-A1F4-442A-9521-17DDA3311D1D}" destId="{9BFE6479-DDDE-4BB5-8011-6EDB29F3BB1F}" srcOrd="0" destOrd="0" parTransId="{083F8440-8B5F-4D40-A6C6-2E4E4D6D1919}" sibTransId="{1C947B9D-DD59-4B02-836B-A4C82D5DCCA2}"/>
    <dgm:cxn modelId="{A4BAD66D-FB74-468F-BF74-A1D494AF4B1A}" type="presOf" srcId="{75E0B3B2-A1F4-442A-9521-17DDA3311D1D}" destId="{AA889B38-40A2-4E47-8A22-9B884C0BCB88}" srcOrd="0" destOrd="0" presId="urn:microsoft.com/office/officeart/2008/layout/CaptionedPictures"/>
    <dgm:cxn modelId="{3431E4A9-6A7C-4492-AAC9-75F1C388E688}" type="presOf" srcId="{9BFE6479-DDDE-4BB5-8011-6EDB29F3BB1F}" destId="{C723EB7E-3A7B-41CF-91ED-14645D1BBEC8}" srcOrd="0" destOrd="0" presId="urn:microsoft.com/office/officeart/2008/layout/CaptionedPictures"/>
    <dgm:cxn modelId="{05A919B7-9AA6-4EA3-9A6D-ED8F36968D63}" type="presParOf" srcId="{AA889B38-40A2-4E47-8A22-9B884C0BCB88}" destId="{E91AE697-B9B3-43B5-A089-FCA482C43A29}" srcOrd="0" destOrd="0" presId="urn:microsoft.com/office/officeart/2008/layout/CaptionedPictures"/>
    <dgm:cxn modelId="{1CEB79EF-6C99-4614-A891-D6467609E3A1}" type="presParOf" srcId="{E91AE697-B9B3-43B5-A089-FCA482C43A29}" destId="{72149E7E-5EEF-4FD4-8801-B574C09F4675}" srcOrd="0" destOrd="0" presId="urn:microsoft.com/office/officeart/2008/layout/CaptionedPictures"/>
    <dgm:cxn modelId="{5D9CF6B0-6449-481F-B1D4-AF63653A4DA1}" type="presParOf" srcId="{E91AE697-B9B3-43B5-A089-FCA482C43A29}" destId="{B92BE0DE-EB14-4EC4-992F-C87658D39BBC}" srcOrd="1" destOrd="0" presId="urn:microsoft.com/office/officeart/2008/layout/CaptionedPictures"/>
    <dgm:cxn modelId="{EF8D5212-75BF-43AD-B4F2-979EF7F5D3AD}" type="presParOf" srcId="{E91AE697-B9B3-43B5-A089-FCA482C43A29}" destId="{F59236D6-2ED5-4106-A4F3-48C3D31BC4FC}" srcOrd="2" destOrd="0" presId="urn:microsoft.com/office/officeart/2008/layout/CaptionedPictures"/>
    <dgm:cxn modelId="{8D9A2FC5-6EA2-4372-9536-F37A3496C10B}" type="presParOf" srcId="{F59236D6-2ED5-4106-A4F3-48C3D31BC4FC}" destId="{E1BC4F24-46DF-47F5-82CC-E192B434DA0B}" srcOrd="0" destOrd="0" presId="urn:microsoft.com/office/officeart/2008/layout/CaptionedPictures"/>
    <dgm:cxn modelId="{972F3FB2-B0FC-42EB-A96C-5AE897ED8303}" type="presParOf" srcId="{F59236D6-2ED5-4106-A4F3-48C3D31BC4FC}" destId="{C723EB7E-3A7B-41CF-91ED-14645D1BBEC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49009609-F9AE-4D71-BE12-257282B85E3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A01148D1-64DE-43B5-ADCE-4B0FA23FAED5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Ο παπάς πετάει δαφνόφυλλα.</a:t>
          </a:r>
          <a:endParaRPr lang="el-GR" dirty="0">
            <a:solidFill>
              <a:schemeClr val="accent6"/>
            </a:solidFill>
          </a:endParaRPr>
        </a:p>
      </dgm:t>
    </dgm:pt>
    <dgm:pt modelId="{DA3D1F1C-133A-49A4-8331-BC76E916C822}" type="parTrans" cxnId="{8EAEC5BD-5B61-4858-82EA-001CC33C7988}">
      <dgm:prSet/>
      <dgm:spPr/>
      <dgm:t>
        <a:bodyPr/>
        <a:lstStyle/>
        <a:p>
          <a:endParaRPr lang="el-GR"/>
        </a:p>
      </dgm:t>
    </dgm:pt>
    <dgm:pt modelId="{FB9270EC-47D9-4C49-B35C-6E6D3FBFDC25}" type="sibTrans" cxnId="{8EAEC5BD-5B61-4858-82EA-001CC33C7988}">
      <dgm:prSet/>
      <dgm:spPr/>
      <dgm:t>
        <a:bodyPr/>
        <a:lstStyle/>
        <a:p>
          <a:endParaRPr lang="el-GR"/>
        </a:p>
      </dgm:t>
    </dgm:pt>
    <dgm:pt modelId="{A7C4A98A-985B-447F-A186-5CB49F289F1B}" type="pres">
      <dgm:prSet presAssocID="{49009609-F9AE-4D71-BE12-257282B85E3D}" presName="Name0" presStyleCnt="0">
        <dgm:presLayoutVars>
          <dgm:chMax/>
          <dgm:chPref/>
          <dgm:dir/>
        </dgm:presLayoutVars>
      </dgm:prSet>
      <dgm:spPr/>
    </dgm:pt>
    <dgm:pt modelId="{4E74E1A8-964E-4D2B-AA3B-B7C29B956A65}" type="pres">
      <dgm:prSet presAssocID="{A01148D1-64DE-43B5-ADCE-4B0FA23FAED5}" presName="composite" presStyleCnt="0">
        <dgm:presLayoutVars>
          <dgm:chMax val="1"/>
          <dgm:chPref val="1"/>
        </dgm:presLayoutVars>
      </dgm:prSet>
      <dgm:spPr/>
    </dgm:pt>
    <dgm:pt modelId="{D6EF8040-66DF-4CAF-BA19-BF250DD8B71F}" type="pres">
      <dgm:prSet presAssocID="{A01148D1-64DE-43B5-ADCE-4B0FA23FAED5}" presName="Accent" presStyleLbl="trAlignAcc1" presStyleIdx="0" presStyleCnt="1">
        <dgm:presLayoutVars>
          <dgm:chMax val="0"/>
          <dgm:chPref val="0"/>
        </dgm:presLayoutVars>
      </dgm:prSet>
      <dgm:spPr/>
    </dgm:pt>
    <dgm:pt modelId="{D5A62F92-87D4-43C9-91DE-A3E66F6BADCF}" type="pres">
      <dgm:prSet presAssocID="{A01148D1-64DE-43B5-ADCE-4B0FA23FAED5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8ED57544-C87F-4127-9118-335029768F88}" type="pres">
      <dgm:prSet presAssocID="{A01148D1-64DE-43B5-ADCE-4B0FA23FAED5}" presName="ChildComposite" presStyleCnt="0"/>
      <dgm:spPr/>
    </dgm:pt>
    <dgm:pt modelId="{5F4BEF29-831F-409A-A5DD-D69E2E1FFD98}" type="pres">
      <dgm:prSet presAssocID="{A01148D1-64DE-43B5-ADCE-4B0FA23FAED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482A77-6AD5-41DF-A571-6CE4F120E9F9}" type="pres">
      <dgm:prSet presAssocID="{A01148D1-64DE-43B5-ADCE-4B0FA23FAED5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9EAC57F-BCF1-4002-8FA3-4A20D53201E6}" type="presOf" srcId="{A01148D1-64DE-43B5-ADCE-4B0FA23FAED5}" destId="{30482A77-6AD5-41DF-A571-6CE4F120E9F9}" srcOrd="0" destOrd="0" presId="urn:microsoft.com/office/officeart/2008/layout/CaptionedPictures"/>
    <dgm:cxn modelId="{4E422A33-59B5-47D4-A897-EC9639621A03}" type="presOf" srcId="{49009609-F9AE-4D71-BE12-257282B85E3D}" destId="{A7C4A98A-985B-447F-A186-5CB49F289F1B}" srcOrd="0" destOrd="0" presId="urn:microsoft.com/office/officeart/2008/layout/CaptionedPictures"/>
    <dgm:cxn modelId="{8EAEC5BD-5B61-4858-82EA-001CC33C7988}" srcId="{49009609-F9AE-4D71-BE12-257282B85E3D}" destId="{A01148D1-64DE-43B5-ADCE-4B0FA23FAED5}" srcOrd="0" destOrd="0" parTransId="{DA3D1F1C-133A-49A4-8331-BC76E916C822}" sibTransId="{FB9270EC-47D9-4C49-B35C-6E6D3FBFDC25}"/>
    <dgm:cxn modelId="{07C410A5-0CF8-4B6B-877A-13DC2D158E89}" type="presParOf" srcId="{A7C4A98A-985B-447F-A186-5CB49F289F1B}" destId="{4E74E1A8-964E-4D2B-AA3B-B7C29B956A65}" srcOrd="0" destOrd="0" presId="urn:microsoft.com/office/officeart/2008/layout/CaptionedPictures"/>
    <dgm:cxn modelId="{64A05A66-23B4-4531-B47F-6E14E522D3C8}" type="presParOf" srcId="{4E74E1A8-964E-4D2B-AA3B-B7C29B956A65}" destId="{D6EF8040-66DF-4CAF-BA19-BF250DD8B71F}" srcOrd="0" destOrd="0" presId="urn:microsoft.com/office/officeart/2008/layout/CaptionedPictures"/>
    <dgm:cxn modelId="{F757F55D-CF69-42D6-95FE-BBB7B02B5D2A}" type="presParOf" srcId="{4E74E1A8-964E-4D2B-AA3B-B7C29B956A65}" destId="{D5A62F92-87D4-43C9-91DE-A3E66F6BADCF}" srcOrd="1" destOrd="0" presId="urn:microsoft.com/office/officeart/2008/layout/CaptionedPictures"/>
    <dgm:cxn modelId="{FCE4C1DB-A6D8-4C5F-A01A-89C35FF2B2CB}" type="presParOf" srcId="{4E74E1A8-964E-4D2B-AA3B-B7C29B956A65}" destId="{8ED57544-C87F-4127-9118-335029768F88}" srcOrd="2" destOrd="0" presId="urn:microsoft.com/office/officeart/2008/layout/CaptionedPictures"/>
    <dgm:cxn modelId="{46DB9DFC-94C0-44E1-A52C-848FB57A064D}" type="presParOf" srcId="{8ED57544-C87F-4127-9118-335029768F88}" destId="{5F4BEF29-831F-409A-A5DD-D69E2E1FFD98}" srcOrd="0" destOrd="0" presId="urn:microsoft.com/office/officeart/2008/layout/CaptionedPictures"/>
    <dgm:cxn modelId="{EE4303B1-7CFE-426B-A1F8-0E4737FCE41B}" type="presParOf" srcId="{8ED57544-C87F-4127-9118-335029768F88}" destId="{30482A77-6AD5-41DF-A571-6CE4F120E9F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EB256741-17B0-46C5-867E-44C0CC0148B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475E532C-33EC-437B-93DD-96AD3BA79FDF}">
      <dgm:prSet phldrT="[Κείμενο]"/>
      <dgm:spPr/>
      <dgm:t>
        <a:bodyPr/>
        <a:lstStyle/>
        <a:p>
          <a:pPr algn="ctr"/>
          <a:r>
            <a:rPr lang="el-GR" dirty="0" smtClean="0">
              <a:solidFill>
                <a:schemeClr val="accent6"/>
              </a:solidFill>
            </a:rPr>
            <a:t>Το πρωί του Μεγάλου Σαββάτου όταν ο παπάς λέει το «Ανάστα ο Θεός» σε κάποια μέρη </a:t>
          </a:r>
          <a:r>
            <a:rPr lang="el-GR" dirty="0" smtClean="0">
              <a:solidFill>
                <a:schemeClr val="accent6"/>
              </a:solidFill>
              <a:hlinkClick xmlns:r="http://schemas.openxmlformats.org/officeDocument/2006/relationships" r:id="rId1"/>
            </a:rPr>
            <a:t>χτυπάνε τα στασίδια </a:t>
          </a:r>
          <a:r>
            <a:rPr lang="el-GR" dirty="0" smtClean="0">
              <a:solidFill>
                <a:schemeClr val="accent6"/>
              </a:solidFill>
            </a:rPr>
            <a:t>για να διώξουν τους Εβραίους και το θάνατο</a:t>
          </a:r>
          <a:r>
            <a:rPr lang="el-GR" dirty="0" smtClean="0"/>
            <a:t>.</a:t>
          </a:r>
          <a:endParaRPr lang="el-GR" dirty="0"/>
        </a:p>
      </dgm:t>
    </dgm:pt>
    <dgm:pt modelId="{745804D7-019E-41E4-B8B2-BF8FC6231782}" type="parTrans" cxnId="{A8B5AB2C-7BED-435F-A83C-BC0A8F10F432}">
      <dgm:prSet/>
      <dgm:spPr/>
      <dgm:t>
        <a:bodyPr/>
        <a:lstStyle/>
        <a:p>
          <a:endParaRPr lang="el-GR"/>
        </a:p>
      </dgm:t>
    </dgm:pt>
    <dgm:pt modelId="{1DABA5D0-0827-4D57-BCF4-3E46B3E418F9}" type="sibTrans" cxnId="{A8B5AB2C-7BED-435F-A83C-BC0A8F10F432}">
      <dgm:prSet/>
      <dgm:spPr/>
      <dgm:t>
        <a:bodyPr/>
        <a:lstStyle/>
        <a:p>
          <a:endParaRPr lang="el-GR"/>
        </a:p>
      </dgm:t>
    </dgm:pt>
    <dgm:pt modelId="{34559962-89C9-4D7B-A15E-67F49F2C695E}" type="pres">
      <dgm:prSet presAssocID="{EB256741-17B0-46C5-867E-44C0CC0148BC}" presName="Name0" presStyleCnt="0">
        <dgm:presLayoutVars>
          <dgm:chMax/>
          <dgm:chPref/>
          <dgm:dir/>
        </dgm:presLayoutVars>
      </dgm:prSet>
      <dgm:spPr/>
    </dgm:pt>
    <dgm:pt modelId="{9EDB088E-CC03-4641-9198-161E3839B041}" type="pres">
      <dgm:prSet presAssocID="{475E532C-33EC-437B-93DD-96AD3BA79FDF}" presName="composite" presStyleCnt="0">
        <dgm:presLayoutVars>
          <dgm:chMax val="1"/>
          <dgm:chPref val="1"/>
        </dgm:presLayoutVars>
      </dgm:prSet>
      <dgm:spPr/>
    </dgm:pt>
    <dgm:pt modelId="{9BA5A076-9A23-4146-8695-5FAA6383B1A2}" type="pres">
      <dgm:prSet presAssocID="{475E532C-33EC-437B-93DD-96AD3BA79FDF}" presName="Accent" presStyleLbl="trAlignAcc1" presStyleIdx="0" presStyleCnt="1">
        <dgm:presLayoutVars>
          <dgm:chMax val="0"/>
          <dgm:chPref val="0"/>
        </dgm:presLayoutVars>
      </dgm:prSet>
      <dgm:spPr/>
    </dgm:pt>
    <dgm:pt modelId="{CD544086-D556-420F-99C2-A63BC96F4445}" type="pres">
      <dgm:prSet presAssocID="{475E532C-33EC-437B-93DD-96AD3BA79FDF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A34F437C-048B-4153-A142-49D4894569AC}" type="pres">
      <dgm:prSet presAssocID="{475E532C-33EC-437B-93DD-96AD3BA79FDF}" presName="ChildComposite" presStyleCnt="0"/>
      <dgm:spPr/>
    </dgm:pt>
    <dgm:pt modelId="{8C3666A5-6E8F-4FCB-9C20-BBE380C74820}" type="pres">
      <dgm:prSet presAssocID="{475E532C-33EC-437B-93DD-96AD3BA79FD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35FCCAC-FCB6-4B91-B746-0F321C8A908E}" type="pres">
      <dgm:prSet presAssocID="{475E532C-33EC-437B-93DD-96AD3BA79FDF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46BF945-E1DC-432C-840C-2EF60A90F0BF}" type="presOf" srcId="{EB256741-17B0-46C5-867E-44C0CC0148BC}" destId="{34559962-89C9-4D7B-A15E-67F49F2C695E}" srcOrd="0" destOrd="0" presId="urn:microsoft.com/office/officeart/2008/layout/CaptionedPictures"/>
    <dgm:cxn modelId="{A8B5AB2C-7BED-435F-A83C-BC0A8F10F432}" srcId="{EB256741-17B0-46C5-867E-44C0CC0148BC}" destId="{475E532C-33EC-437B-93DD-96AD3BA79FDF}" srcOrd="0" destOrd="0" parTransId="{745804D7-019E-41E4-B8B2-BF8FC6231782}" sibTransId="{1DABA5D0-0827-4D57-BCF4-3E46B3E418F9}"/>
    <dgm:cxn modelId="{8F5EB77E-0018-4F78-ADD4-4290BCC6533B}" type="presOf" srcId="{475E532C-33EC-437B-93DD-96AD3BA79FDF}" destId="{935FCCAC-FCB6-4B91-B746-0F321C8A908E}" srcOrd="0" destOrd="0" presId="urn:microsoft.com/office/officeart/2008/layout/CaptionedPictures"/>
    <dgm:cxn modelId="{7CAA9FC1-97A1-4741-BF08-7295FCA38669}" type="presParOf" srcId="{34559962-89C9-4D7B-A15E-67F49F2C695E}" destId="{9EDB088E-CC03-4641-9198-161E3839B041}" srcOrd="0" destOrd="0" presId="urn:microsoft.com/office/officeart/2008/layout/CaptionedPictures"/>
    <dgm:cxn modelId="{CD1543B8-7A7C-4EC7-96CB-12184B615BA4}" type="presParOf" srcId="{9EDB088E-CC03-4641-9198-161E3839B041}" destId="{9BA5A076-9A23-4146-8695-5FAA6383B1A2}" srcOrd="0" destOrd="0" presId="urn:microsoft.com/office/officeart/2008/layout/CaptionedPictures"/>
    <dgm:cxn modelId="{631D1D04-C53F-43F9-9D6A-2E6FFCD2A2D9}" type="presParOf" srcId="{9EDB088E-CC03-4641-9198-161E3839B041}" destId="{CD544086-D556-420F-99C2-A63BC96F4445}" srcOrd="1" destOrd="0" presId="urn:microsoft.com/office/officeart/2008/layout/CaptionedPictures"/>
    <dgm:cxn modelId="{F4C29718-CB35-4CC3-B3AA-9C64F6F2AD3E}" type="presParOf" srcId="{9EDB088E-CC03-4641-9198-161E3839B041}" destId="{A34F437C-048B-4153-A142-49D4894569AC}" srcOrd="2" destOrd="0" presId="urn:microsoft.com/office/officeart/2008/layout/CaptionedPictures"/>
    <dgm:cxn modelId="{1307E8E8-1CAD-4893-97F0-4C084599C052}" type="presParOf" srcId="{A34F437C-048B-4153-A142-49D4894569AC}" destId="{8C3666A5-6E8F-4FCB-9C20-BBE380C74820}" srcOrd="0" destOrd="0" presId="urn:microsoft.com/office/officeart/2008/layout/CaptionedPictures"/>
    <dgm:cxn modelId="{3584A818-90A0-4EEF-810A-03ACA17F579B}" type="presParOf" srcId="{A34F437C-048B-4153-A142-49D4894569AC}" destId="{935FCCAC-FCB6-4B91-B746-0F321C8A908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7C713E-3010-4BD8-BE21-727692E712B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A4D1461F-3AC2-4160-9D9C-55024DDC171F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1"/>
            </a:rPr>
            <a:t>Λέμε το Λάζαρο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83B46C5A-7501-4AEB-97DB-3296E9079DDD}" type="parTrans" cxnId="{2308ED35-AF9E-4E7E-ACDA-5B3E238461B9}">
      <dgm:prSet/>
      <dgm:spPr/>
      <dgm:t>
        <a:bodyPr/>
        <a:lstStyle/>
        <a:p>
          <a:endParaRPr lang="el-GR"/>
        </a:p>
      </dgm:t>
    </dgm:pt>
    <dgm:pt modelId="{444C7A17-3934-432C-9FC6-0CC9FEF048DB}" type="sibTrans" cxnId="{2308ED35-AF9E-4E7E-ACDA-5B3E238461B9}">
      <dgm:prSet/>
      <dgm:spPr/>
      <dgm:t>
        <a:bodyPr/>
        <a:lstStyle/>
        <a:p>
          <a:endParaRPr lang="el-GR"/>
        </a:p>
      </dgm:t>
    </dgm:pt>
    <dgm:pt modelId="{AB56C803-510C-4BE3-8C8E-45536B52CCB6}" type="pres">
      <dgm:prSet presAssocID="{DE7C713E-3010-4BD8-BE21-727692E712BA}" presName="Name0" presStyleCnt="0">
        <dgm:presLayoutVars>
          <dgm:chMax/>
          <dgm:chPref/>
          <dgm:dir/>
        </dgm:presLayoutVars>
      </dgm:prSet>
      <dgm:spPr/>
    </dgm:pt>
    <dgm:pt modelId="{D7CBCB37-94D3-4B95-BF32-ABF475859AEE}" type="pres">
      <dgm:prSet presAssocID="{A4D1461F-3AC2-4160-9D9C-55024DDC171F}" presName="composite" presStyleCnt="0">
        <dgm:presLayoutVars>
          <dgm:chMax val="1"/>
          <dgm:chPref val="1"/>
        </dgm:presLayoutVars>
      </dgm:prSet>
      <dgm:spPr/>
    </dgm:pt>
    <dgm:pt modelId="{0C6B844B-6BC5-4982-960D-FB9C7654E042}" type="pres">
      <dgm:prSet presAssocID="{A4D1461F-3AC2-4160-9D9C-55024DDC171F}" presName="Accent" presStyleLbl="trAlignAcc1" presStyleIdx="0" presStyleCnt="1">
        <dgm:presLayoutVars>
          <dgm:chMax val="0"/>
          <dgm:chPref val="0"/>
        </dgm:presLayoutVars>
      </dgm:prSet>
      <dgm:spPr/>
    </dgm:pt>
    <dgm:pt modelId="{B59F8426-A62C-4AF0-A3EF-FBDEE39D872C}" type="pres">
      <dgm:prSet presAssocID="{A4D1461F-3AC2-4160-9D9C-55024DDC171F}" presName="Image" presStyleLbl="alignImgPlace1" presStyleIdx="0" presStyleCnt="1" custLinFactNeighborX="-429" custLinFactNeighborY="-479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9669E62F-3BC5-4C3D-9544-865987374A18}" type="pres">
      <dgm:prSet presAssocID="{A4D1461F-3AC2-4160-9D9C-55024DDC171F}" presName="ChildComposite" presStyleCnt="0"/>
      <dgm:spPr/>
    </dgm:pt>
    <dgm:pt modelId="{DC47047B-6920-4242-8F28-DD7EF9292810}" type="pres">
      <dgm:prSet presAssocID="{A4D1461F-3AC2-4160-9D9C-55024DDC171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486AAE4-04CB-4535-BB42-287BE14EC9FB}" type="pres">
      <dgm:prSet presAssocID="{A4D1461F-3AC2-4160-9D9C-55024DDC171F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308ED35-AF9E-4E7E-ACDA-5B3E238461B9}" srcId="{DE7C713E-3010-4BD8-BE21-727692E712BA}" destId="{A4D1461F-3AC2-4160-9D9C-55024DDC171F}" srcOrd="0" destOrd="0" parTransId="{83B46C5A-7501-4AEB-97DB-3296E9079DDD}" sibTransId="{444C7A17-3934-432C-9FC6-0CC9FEF048DB}"/>
    <dgm:cxn modelId="{60301D56-0E34-4F04-9E54-9BDF4F4ABB50}" type="presOf" srcId="{DE7C713E-3010-4BD8-BE21-727692E712BA}" destId="{AB56C803-510C-4BE3-8C8E-45536B52CCB6}" srcOrd="0" destOrd="0" presId="urn:microsoft.com/office/officeart/2008/layout/CaptionedPictures"/>
    <dgm:cxn modelId="{9A83D67E-80E4-4891-87D2-F31F176653C1}" type="presOf" srcId="{A4D1461F-3AC2-4160-9D9C-55024DDC171F}" destId="{5486AAE4-04CB-4535-BB42-287BE14EC9FB}" srcOrd="0" destOrd="0" presId="urn:microsoft.com/office/officeart/2008/layout/CaptionedPictures"/>
    <dgm:cxn modelId="{42FC1F7B-25D6-4351-9043-DBE3B601B312}" type="presParOf" srcId="{AB56C803-510C-4BE3-8C8E-45536B52CCB6}" destId="{D7CBCB37-94D3-4B95-BF32-ABF475859AEE}" srcOrd="0" destOrd="0" presId="urn:microsoft.com/office/officeart/2008/layout/CaptionedPictures"/>
    <dgm:cxn modelId="{FCAFCE86-98D4-4E30-962E-546412134C93}" type="presParOf" srcId="{D7CBCB37-94D3-4B95-BF32-ABF475859AEE}" destId="{0C6B844B-6BC5-4982-960D-FB9C7654E042}" srcOrd="0" destOrd="0" presId="urn:microsoft.com/office/officeart/2008/layout/CaptionedPictures"/>
    <dgm:cxn modelId="{14C63DE0-A9AE-4BAE-9964-13F72B8AC41B}" type="presParOf" srcId="{D7CBCB37-94D3-4B95-BF32-ABF475859AEE}" destId="{B59F8426-A62C-4AF0-A3EF-FBDEE39D872C}" srcOrd="1" destOrd="0" presId="urn:microsoft.com/office/officeart/2008/layout/CaptionedPictures"/>
    <dgm:cxn modelId="{8476705D-EA54-4CBF-8D12-808C122058BD}" type="presParOf" srcId="{D7CBCB37-94D3-4B95-BF32-ABF475859AEE}" destId="{9669E62F-3BC5-4C3D-9544-865987374A18}" srcOrd="2" destOrd="0" presId="urn:microsoft.com/office/officeart/2008/layout/CaptionedPictures"/>
    <dgm:cxn modelId="{658E2B21-03EB-4D87-8FFE-797BACA365CF}" type="presParOf" srcId="{9669E62F-3BC5-4C3D-9544-865987374A18}" destId="{DC47047B-6920-4242-8F28-DD7EF9292810}" srcOrd="0" destOrd="0" presId="urn:microsoft.com/office/officeart/2008/layout/CaptionedPictures"/>
    <dgm:cxn modelId="{E18C5DBE-4152-4A2C-8B3E-80743032AA81}" type="presParOf" srcId="{9669E62F-3BC5-4C3D-9544-865987374A18}" destId="{5486AAE4-04CB-4535-BB42-287BE14EC9F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21C940E7-0E04-4C34-B8C1-CB23823A0DEE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BC513759-899C-4933-9886-E48418AA2919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Οι νονοί πηγαίνουν στα βαφτιστήρια τους τις λαμπάδες τους και δώρα.</a:t>
          </a:r>
          <a:endParaRPr lang="el-GR" dirty="0">
            <a:solidFill>
              <a:schemeClr val="accent6"/>
            </a:solidFill>
          </a:endParaRPr>
        </a:p>
      </dgm:t>
    </dgm:pt>
    <dgm:pt modelId="{A9CB17E6-1DDB-4EB3-A900-63EBD95169DE}" type="parTrans" cxnId="{0C75A060-B797-4853-8EEC-9B309B6C7C56}">
      <dgm:prSet/>
      <dgm:spPr/>
      <dgm:t>
        <a:bodyPr/>
        <a:lstStyle/>
        <a:p>
          <a:endParaRPr lang="el-GR"/>
        </a:p>
      </dgm:t>
    </dgm:pt>
    <dgm:pt modelId="{5459231C-6FCF-4E08-B107-FC1A9EA4E747}" type="sibTrans" cxnId="{0C75A060-B797-4853-8EEC-9B309B6C7C56}">
      <dgm:prSet/>
      <dgm:spPr/>
      <dgm:t>
        <a:bodyPr/>
        <a:lstStyle/>
        <a:p>
          <a:endParaRPr lang="el-GR"/>
        </a:p>
      </dgm:t>
    </dgm:pt>
    <dgm:pt modelId="{E2FA0962-CAF5-4798-A386-81D69F482762}" type="pres">
      <dgm:prSet presAssocID="{21C940E7-0E04-4C34-B8C1-CB23823A0DEE}" presName="Name0" presStyleCnt="0">
        <dgm:presLayoutVars>
          <dgm:chMax/>
          <dgm:chPref/>
          <dgm:dir/>
        </dgm:presLayoutVars>
      </dgm:prSet>
      <dgm:spPr/>
    </dgm:pt>
    <dgm:pt modelId="{25A8228F-57EF-47FF-A49C-E132A1D7A418}" type="pres">
      <dgm:prSet presAssocID="{BC513759-899C-4933-9886-E48418AA2919}" presName="composite" presStyleCnt="0">
        <dgm:presLayoutVars>
          <dgm:chMax val="1"/>
          <dgm:chPref val="1"/>
        </dgm:presLayoutVars>
      </dgm:prSet>
      <dgm:spPr/>
    </dgm:pt>
    <dgm:pt modelId="{9AC799A1-5861-402E-B36A-08D7346FE373}" type="pres">
      <dgm:prSet presAssocID="{BC513759-899C-4933-9886-E48418AA2919}" presName="Accent" presStyleLbl="trAlignAcc1" presStyleIdx="0" presStyleCnt="1">
        <dgm:presLayoutVars>
          <dgm:chMax val="0"/>
          <dgm:chPref val="0"/>
        </dgm:presLayoutVars>
      </dgm:prSet>
      <dgm:spPr/>
    </dgm:pt>
    <dgm:pt modelId="{4FF89EA2-31A7-4898-AB79-6387B485837C}" type="pres">
      <dgm:prSet presAssocID="{BC513759-899C-4933-9886-E48418AA2919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D775D538-7C85-42F0-BA43-64D09EAFC9BD}" type="pres">
      <dgm:prSet presAssocID="{BC513759-899C-4933-9886-E48418AA2919}" presName="ChildComposite" presStyleCnt="0"/>
      <dgm:spPr/>
    </dgm:pt>
    <dgm:pt modelId="{452D1723-7415-4302-8C64-5E0818628561}" type="pres">
      <dgm:prSet presAssocID="{BC513759-899C-4933-9886-E48418AA291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D3142C7-A635-4AEA-A6C7-37CD97010900}" type="pres">
      <dgm:prSet presAssocID="{BC513759-899C-4933-9886-E48418AA2919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C75A060-B797-4853-8EEC-9B309B6C7C56}" srcId="{21C940E7-0E04-4C34-B8C1-CB23823A0DEE}" destId="{BC513759-899C-4933-9886-E48418AA2919}" srcOrd="0" destOrd="0" parTransId="{A9CB17E6-1DDB-4EB3-A900-63EBD95169DE}" sibTransId="{5459231C-6FCF-4E08-B107-FC1A9EA4E747}"/>
    <dgm:cxn modelId="{62050FD4-7E0B-4282-B71E-EAE5CCB3A4DD}" type="presOf" srcId="{BC513759-899C-4933-9886-E48418AA2919}" destId="{DD3142C7-A635-4AEA-A6C7-37CD97010900}" srcOrd="0" destOrd="0" presId="urn:microsoft.com/office/officeart/2008/layout/CaptionedPictures"/>
    <dgm:cxn modelId="{A969AF36-F32E-47BC-8AC8-C57987E6975A}" type="presOf" srcId="{21C940E7-0E04-4C34-B8C1-CB23823A0DEE}" destId="{E2FA0962-CAF5-4798-A386-81D69F482762}" srcOrd="0" destOrd="0" presId="urn:microsoft.com/office/officeart/2008/layout/CaptionedPictures"/>
    <dgm:cxn modelId="{F4A4E996-66A7-4930-BE30-84AF8752924B}" type="presParOf" srcId="{E2FA0962-CAF5-4798-A386-81D69F482762}" destId="{25A8228F-57EF-47FF-A49C-E132A1D7A418}" srcOrd="0" destOrd="0" presId="urn:microsoft.com/office/officeart/2008/layout/CaptionedPictures"/>
    <dgm:cxn modelId="{BD4C5287-D431-4BF6-929B-84616C8F0CE9}" type="presParOf" srcId="{25A8228F-57EF-47FF-A49C-E132A1D7A418}" destId="{9AC799A1-5861-402E-B36A-08D7346FE373}" srcOrd="0" destOrd="0" presId="urn:microsoft.com/office/officeart/2008/layout/CaptionedPictures"/>
    <dgm:cxn modelId="{66BD1533-08FE-4BC6-84CC-34A68E7252DF}" type="presParOf" srcId="{25A8228F-57EF-47FF-A49C-E132A1D7A418}" destId="{4FF89EA2-31A7-4898-AB79-6387B485837C}" srcOrd="1" destOrd="0" presId="urn:microsoft.com/office/officeart/2008/layout/CaptionedPictures"/>
    <dgm:cxn modelId="{E5AF7B7F-6D8E-450C-B0E2-A812E579CBC9}" type="presParOf" srcId="{25A8228F-57EF-47FF-A49C-E132A1D7A418}" destId="{D775D538-7C85-42F0-BA43-64D09EAFC9BD}" srcOrd="2" destOrd="0" presId="urn:microsoft.com/office/officeart/2008/layout/CaptionedPictures"/>
    <dgm:cxn modelId="{D8CBBD13-3B83-48DB-8089-42E2E811B273}" type="presParOf" srcId="{D775D538-7C85-42F0-BA43-64D09EAFC9BD}" destId="{452D1723-7415-4302-8C64-5E0818628561}" srcOrd="0" destOrd="0" presId="urn:microsoft.com/office/officeart/2008/layout/CaptionedPictures"/>
    <dgm:cxn modelId="{3710463A-27F8-4F71-B32A-258ACD05CBC0}" type="presParOf" srcId="{D775D538-7C85-42F0-BA43-64D09EAFC9BD}" destId="{DD3142C7-A635-4AEA-A6C7-37CD9701090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F3814EBA-DCBF-4887-B13F-F905207232BE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D4DC9179-408A-4024-885A-914EBE38146C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Σφάζουμε ή αγοράζουμε τον «</a:t>
          </a:r>
          <a:r>
            <a:rPr lang="el-GR" dirty="0" err="1" smtClean="0">
              <a:solidFill>
                <a:schemeClr val="accent6"/>
              </a:solidFill>
            </a:rPr>
            <a:t>Λαμπριάτη</a:t>
          </a:r>
          <a:r>
            <a:rPr lang="el-GR" dirty="0" smtClean="0">
              <a:solidFill>
                <a:schemeClr val="accent6"/>
              </a:solidFill>
            </a:rPr>
            <a:t>»/ το αρνάκι που θα σουβλίσουμε το Πάσχα. </a:t>
          </a:r>
          <a:endParaRPr lang="el-GR" dirty="0">
            <a:solidFill>
              <a:schemeClr val="accent6"/>
            </a:solidFill>
          </a:endParaRPr>
        </a:p>
      </dgm:t>
    </dgm:pt>
    <dgm:pt modelId="{044286E2-7C68-48B6-86E1-4862ABDCB1EA}" type="parTrans" cxnId="{EB1904E2-3F16-4783-9998-A368B092438D}">
      <dgm:prSet/>
      <dgm:spPr/>
      <dgm:t>
        <a:bodyPr/>
        <a:lstStyle/>
        <a:p>
          <a:endParaRPr lang="el-GR"/>
        </a:p>
      </dgm:t>
    </dgm:pt>
    <dgm:pt modelId="{30C03B55-938E-4A9E-B41F-96A308AC2158}" type="sibTrans" cxnId="{EB1904E2-3F16-4783-9998-A368B092438D}">
      <dgm:prSet/>
      <dgm:spPr/>
      <dgm:t>
        <a:bodyPr/>
        <a:lstStyle/>
        <a:p>
          <a:endParaRPr lang="el-GR"/>
        </a:p>
      </dgm:t>
    </dgm:pt>
    <dgm:pt modelId="{765C6A6B-AC1B-459F-9C40-DF2DBFC24581}" type="pres">
      <dgm:prSet presAssocID="{F3814EBA-DCBF-4887-B13F-F905207232BE}" presName="Name0" presStyleCnt="0">
        <dgm:presLayoutVars>
          <dgm:chMax/>
          <dgm:chPref/>
          <dgm:dir/>
        </dgm:presLayoutVars>
      </dgm:prSet>
      <dgm:spPr/>
    </dgm:pt>
    <dgm:pt modelId="{C6A30F84-AA68-405E-B0A8-0C35CC2CECD3}" type="pres">
      <dgm:prSet presAssocID="{D4DC9179-408A-4024-885A-914EBE38146C}" presName="composite" presStyleCnt="0">
        <dgm:presLayoutVars>
          <dgm:chMax val="1"/>
          <dgm:chPref val="1"/>
        </dgm:presLayoutVars>
      </dgm:prSet>
      <dgm:spPr/>
    </dgm:pt>
    <dgm:pt modelId="{9AB8F8EB-085E-46DE-95C7-B03FE8EF9514}" type="pres">
      <dgm:prSet presAssocID="{D4DC9179-408A-4024-885A-914EBE38146C}" presName="Accent" presStyleLbl="trAlignAcc1" presStyleIdx="0" presStyleCnt="1">
        <dgm:presLayoutVars>
          <dgm:chMax val="0"/>
          <dgm:chPref val="0"/>
        </dgm:presLayoutVars>
      </dgm:prSet>
      <dgm:spPr/>
    </dgm:pt>
    <dgm:pt modelId="{38907C3C-C22C-4EC1-9666-69217DCFC2AA}" type="pres">
      <dgm:prSet presAssocID="{D4DC9179-408A-4024-885A-914EBE38146C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706EF79-4D5D-4EB1-81E2-10F5B2245753}" type="pres">
      <dgm:prSet presAssocID="{D4DC9179-408A-4024-885A-914EBE38146C}" presName="ChildComposite" presStyleCnt="0"/>
      <dgm:spPr/>
    </dgm:pt>
    <dgm:pt modelId="{ACD2C776-84A5-4FA8-AEE3-BEC04A4972BE}" type="pres">
      <dgm:prSet presAssocID="{D4DC9179-408A-4024-885A-914EBE38146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BAEE47A-5031-4DF6-8960-A076EDFBFE09}" type="pres">
      <dgm:prSet presAssocID="{D4DC9179-408A-4024-885A-914EBE38146C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B1904E2-3F16-4783-9998-A368B092438D}" srcId="{F3814EBA-DCBF-4887-B13F-F905207232BE}" destId="{D4DC9179-408A-4024-885A-914EBE38146C}" srcOrd="0" destOrd="0" parTransId="{044286E2-7C68-48B6-86E1-4862ABDCB1EA}" sibTransId="{30C03B55-938E-4A9E-B41F-96A308AC2158}"/>
    <dgm:cxn modelId="{1CFAB76D-35D2-4278-8C46-D4DA7752DFFE}" type="presOf" srcId="{D4DC9179-408A-4024-885A-914EBE38146C}" destId="{0BAEE47A-5031-4DF6-8960-A076EDFBFE09}" srcOrd="0" destOrd="0" presId="urn:microsoft.com/office/officeart/2008/layout/CaptionedPictures"/>
    <dgm:cxn modelId="{31F360B1-8B89-4385-AD3B-65A250CE58A1}" type="presOf" srcId="{F3814EBA-DCBF-4887-B13F-F905207232BE}" destId="{765C6A6B-AC1B-459F-9C40-DF2DBFC24581}" srcOrd="0" destOrd="0" presId="urn:microsoft.com/office/officeart/2008/layout/CaptionedPictures"/>
    <dgm:cxn modelId="{70C5C65A-3D21-4E10-9789-8A691E6E751C}" type="presParOf" srcId="{765C6A6B-AC1B-459F-9C40-DF2DBFC24581}" destId="{C6A30F84-AA68-405E-B0A8-0C35CC2CECD3}" srcOrd="0" destOrd="0" presId="urn:microsoft.com/office/officeart/2008/layout/CaptionedPictures"/>
    <dgm:cxn modelId="{11A8DF19-9142-4330-9DD7-8F736B8DF212}" type="presParOf" srcId="{C6A30F84-AA68-405E-B0A8-0C35CC2CECD3}" destId="{9AB8F8EB-085E-46DE-95C7-B03FE8EF9514}" srcOrd="0" destOrd="0" presId="urn:microsoft.com/office/officeart/2008/layout/CaptionedPictures"/>
    <dgm:cxn modelId="{AD1E7424-1ECC-4368-AC14-2EBD9169E3B7}" type="presParOf" srcId="{C6A30F84-AA68-405E-B0A8-0C35CC2CECD3}" destId="{38907C3C-C22C-4EC1-9666-69217DCFC2AA}" srcOrd="1" destOrd="0" presId="urn:microsoft.com/office/officeart/2008/layout/CaptionedPictures"/>
    <dgm:cxn modelId="{1F89ACA5-2A3C-4035-85D6-A245B664F8D6}" type="presParOf" srcId="{C6A30F84-AA68-405E-B0A8-0C35CC2CECD3}" destId="{F706EF79-4D5D-4EB1-81E2-10F5B2245753}" srcOrd="2" destOrd="0" presId="urn:microsoft.com/office/officeart/2008/layout/CaptionedPictures"/>
    <dgm:cxn modelId="{1C5FDB6A-FD8C-4DE5-A997-E5CD3B038201}" type="presParOf" srcId="{F706EF79-4D5D-4EB1-81E2-10F5B2245753}" destId="{ACD2C776-84A5-4FA8-AEE3-BEC04A4972BE}" srcOrd="0" destOrd="0" presId="urn:microsoft.com/office/officeart/2008/layout/CaptionedPictures"/>
    <dgm:cxn modelId="{47C0197A-4E72-4305-BAEC-E1DF59998358}" type="presParOf" srcId="{F706EF79-4D5D-4EB1-81E2-10F5B2245753}" destId="{0BAEE47A-5031-4DF6-8960-A076EDFBFE0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5E69F292-F8C7-4CDC-96AB-3A1176C58771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D9B62A63-3FFC-4830-928A-C2434F9139A3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Τους πάνε ακόμα σοκολατένια αυγά και τσουρέκια.</a:t>
          </a:r>
          <a:endParaRPr lang="el-GR" dirty="0">
            <a:solidFill>
              <a:schemeClr val="accent6"/>
            </a:solidFill>
          </a:endParaRPr>
        </a:p>
      </dgm:t>
    </dgm:pt>
    <dgm:pt modelId="{413A232D-8D6D-47BA-B415-90AFEEA48666}" type="parTrans" cxnId="{0A8A8050-69D8-4CBD-BB4A-B2C854A16C64}">
      <dgm:prSet/>
      <dgm:spPr/>
      <dgm:t>
        <a:bodyPr/>
        <a:lstStyle/>
        <a:p>
          <a:endParaRPr lang="el-GR"/>
        </a:p>
      </dgm:t>
    </dgm:pt>
    <dgm:pt modelId="{D7B0C616-1CBE-47C2-A456-81D39FA88753}" type="sibTrans" cxnId="{0A8A8050-69D8-4CBD-BB4A-B2C854A16C64}">
      <dgm:prSet/>
      <dgm:spPr/>
      <dgm:t>
        <a:bodyPr/>
        <a:lstStyle/>
        <a:p>
          <a:endParaRPr lang="el-GR"/>
        </a:p>
      </dgm:t>
    </dgm:pt>
    <dgm:pt modelId="{C7E9D20A-2ED1-4014-B304-A1C4AE066066}" type="pres">
      <dgm:prSet presAssocID="{5E69F292-F8C7-4CDC-96AB-3A1176C58771}" presName="Name0" presStyleCnt="0">
        <dgm:presLayoutVars>
          <dgm:chMax/>
          <dgm:chPref/>
          <dgm:dir/>
        </dgm:presLayoutVars>
      </dgm:prSet>
      <dgm:spPr/>
    </dgm:pt>
    <dgm:pt modelId="{2275B2BA-97F8-4380-81C6-1C9DAB8C3105}" type="pres">
      <dgm:prSet presAssocID="{D9B62A63-3FFC-4830-928A-C2434F9139A3}" presName="composite" presStyleCnt="0">
        <dgm:presLayoutVars>
          <dgm:chMax val="1"/>
          <dgm:chPref val="1"/>
        </dgm:presLayoutVars>
      </dgm:prSet>
      <dgm:spPr/>
    </dgm:pt>
    <dgm:pt modelId="{5230A348-F2BD-499D-A8B4-A37011BCC94B}" type="pres">
      <dgm:prSet presAssocID="{D9B62A63-3FFC-4830-928A-C2434F9139A3}" presName="Accent" presStyleLbl="trAlignAcc1" presStyleIdx="0" presStyleCnt="1" custScaleY="135000">
        <dgm:presLayoutVars>
          <dgm:chMax val="0"/>
          <dgm:chPref val="0"/>
        </dgm:presLayoutVars>
      </dgm:prSet>
      <dgm:spPr/>
    </dgm:pt>
    <dgm:pt modelId="{2DD7D0DE-164C-4DCC-A462-3AD6E248BCFF}" type="pres">
      <dgm:prSet presAssocID="{D9B62A63-3FFC-4830-928A-C2434F9139A3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DE4B611A-987A-44E6-85AF-EFC5A6B07C34}" type="pres">
      <dgm:prSet presAssocID="{D9B62A63-3FFC-4830-928A-C2434F9139A3}" presName="ChildComposite" presStyleCnt="0"/>
      <dgm:spPr/>
    </dgm:pt>
    <dgm:pt modelId="{CC72E1A0-55EF-45B2-93AE-A67CA79CB9B7}" type="pres">
      <dgm:prSet presAssocID="{D9B62A63-3FFC-4830-928A-C2434F9139A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2994005-3ABC-4DC9-8750-9FD53E711810}" type="pres">
      <dgm:prSet presAssocID="{D9B62A63-3FFC-4830-928A-C2434F9139A3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0760041-D4A6-4733-AC13-E3C705C40527}" type="presOf" srcId="{D9B62A63-3FFC-4830-928A-C2434F9139A3}" destId="{02994005-3ABC-4DC9-8750-9FD53E711810}" srcOrd="0" destOrd="0" presId="urn:microsoft.com/office/officeart/2008/layout/CaptionedPictures"/>
    <dgm:cxn modelId="{669F5DBE-833A-4B5D-BF15-3D05ABCF9A43}" type="presOf" srcId="{5E69F292-F8C7-4CDC-96AB-3A1176C58771}" destId="{C7E9D20A-2ED1-4014-B304-A1C4AE066066}" srcOrd="0" destOrd="0" presId="urn:microsoft.com/office/officeart/2008/layout/CaptionedPictures"/>
    <dgm:cxn modelId="{0A8A8050-69D8-4CBD-BB4A-B2C854A16C64}" srcId="{5E69F292-F8C7-4CDC-96AB-3A1176C58771}" destId="{D9B62A63-3FFC-4830-928A-C2434F9139A3}" srcOrd="0" destOrd="0" parTransId="{413A232D-8D6D-47BA-B415-90AFEEA48666}" sibTransId="{D7B0C616-1CBE-47C2-A456-81D39FA88753}"/>
    <dgm:cxn modelId="{E6FBBE39-50D1-4E99-9622-7A1196689C1F}" type="presParOf" srcId="{C7E9D20A-2ED1-4014-B304-A1C4AE066066}" destId="{2275B2BA-97F8-4380-81C6-1C9DAB8C3105}" srcOrd="0" destOrd="0" presId="urn:microsoft.com/office/officeart/2008/layout/CaptionedPictures"/>
    <dgm:cxn modelId="{4C61C8A5-BB48-4453-9D69-6745FCA2B0BF}" type="presParOf" srcId="{2275B2BA-97F8-4380-81C6-1C9DAB8C3105}" destId="{5230A348-F2BD-499D-A8B4-A37011BCC94B}" srcOrd="0" destOrd="0" presId="urn:microsoft.com/office/officeart/2008/layout/CaptionedPictures"/>
    <dgm:cxn modelId="{CC61DC9D-1FC4-4085-A203-51DD97BAC5C3}" type="presParOf" srcId="{2275B2BA-97F8-4380-81C6-1C9DAB8C3105}" destId="{2DD7D0DE-164C-4DCC-A462-3AD6E248BCFF}" srcOrd="1" destOrd="0" presId="urn:microsoft.com/office/officeart/2008/layout/CaptionedPictures"/>
    <dgm:cxn modelId="{040D0108-3E26-459F-B577-080F9895AA0C}" type="presParOf" srcId="{2275B2BA-97F8-4380-81C6-1C9DAB8C3105}" destId="{DE4B611A-987A-44E6-85AF-EFC5A6B07C34}" srcOrd="2" destOrd="0" presId="urn:microsoft.com/office/officeart/2008/layout/CaptionedPictures"/>
    <dgm:cxn modelId="{A21243DF-CABE-4BA6-90E7-14D50671B89A}" type="presParOf" srcId="{DE4B611A-987A-44E6-85AF-EFC5A6B07C34}" destId="{CC72E1A0-55EF-45B2-93AE-A67CA79CB9B7}" srcOrd="0" destOrd="0" presId="urn:microsoft.com/office/officeart/2008/layout/CaptionedPictures"/>
    <dgm:cxn modelId="{A4D5AE5E-2D7D-4AC2-9FFE-19498ED2A735}" type="presParOf" srcId="{DE4B611A-987A-44E6-85AF-EFC5A6B07C34}" destId="{02994005-3ABC-4DC9-8750-9FD53E71181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06155C67-F472-4DE7-8F90-AF07AEF9590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3447AAA7-483A-4281-A185-F03A6FB9D8B8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Έξω όλοι οι χριστιανοί παίρνουν το φως που στα πρώτα λεπτά δεν καίει.</a:t>
          </a:r>
          <a:endParaRPr lang="el-GR" dirty="0">
            <a:solidFill>
              <a:srgbClr val="002060"/>
            </a:solidFill>
          </a:endParaRPr>
        </a:p>
      </dgm:t>
    </dgm:pt>
    <dgm:pt modelId="{77BF4A54-3B64-458B-A00D-D699DBF81777}" type="parTrans" cxnId="{8DECEB14-2D21-4DA5-AF58-5C0B32E4DBA4}">
      <dgm:prSet/>
      <dgm:spPr/>
      <dgm:t>
        <a:bodyPr/>
        <a:lstStyle/>
        <a:p>
          <a:endParaRPr lang="el-GR"/>
        </a:p>
      </dgm:t>
    </dgm:pt>
    <dgm:pt modelId="{CDE15D70-A8F6-4078-BBF2-35769B363CF6}" type="sibTrans" cxnId="{8DECEB14-2D21-4DA5-AF58-5C0B32E4DBA4}">
      <dgm:prSet/>
      <dgm:spPr/>
      <dgm:t>
        <a:bodyPr/>
        <a:lstStyle/>
        <a:p>
          <a:endParaRPr lang="el-GR"/>
        </a:p>
      </dgm:t>
    </dgm:pt>
    <dgm:pt modelId="{7824184B-4E7B-47A1-94B1-50E608C6DB7F}" type="pres">
      <dgm:prSet presAssocID="{06155C67-F472-4DE7-8F90-AF07AEF95900}" presName="Name0" presStyleCnt="0">
        <dgm:presLayoutVars>
          <dgm:chMax/>
          <dgm:chPref/>
          <dgm:dir/>
        </dgm:presLayoutVars>
      </dgm:prSet>
      <dgm:spPr/>
    </dgm:pt>
    <dgm:pt modelId="{F1BB5328-FC20-4742-A96C-405B99D0EDFD}" type="pres">
      <dgm:prSet presAssocID="{3447AAA7-483A-4281-A185-F03A6FB9D8B8}" presName="composite" presStyleCnt="0">
        <dgm:presLayoutVars>
          <dgm:chMax val="1"/>
          <dgm:chPref val="1"/>
        </dgm:presLayoutVars>
      </dgm:prSet>
      <dgm:spPr/>
    </dgm:pt>
    <dgm:pt modelId="{6CD037AF-261B-4C17-A5C3-3173464D0445}" type="pres">
      <dgm:prSet presAssocID="{3447AAA7-483A-4281-A185-F03A6FB9D8B8}" presName="Accent" presStyleLbl="trAlignAcc1" presStyleIdx="0" presStyleCnt="1">
        <dgm:presLayoutVars>
          <dgm:chMax val="0"/>
          <dgm:chPref val="0"/>
        </dgm:presLayoutVars>
      </dgm:prSet>
      <dgm:spPr/>
    </dgm:pt>
    <dgm:pt modelId="{A7BDD77F-FC94-49AF-BF60-3F5DB4FC13AB}" type="pres">
      <dgm:prSet presAssocID="{3447AAA7-483A-4281-A185-F03A6FB9D8B8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CCE5294-6098-4F96-BF38-4AEF0CF195FE}" type="pres">
      <dgm:prSet presAssocID="{3447AAA7-483A-4281-A185-F03A6FB9D8B8}" presName="ChildComposite" presStyleCnt="0"/>
      <dgm:spPr/>
    </dgm:pt>
    <dgm:pt modelId="{7632A755-7CE3-43A3-8A10-C1FD82AC4C79}" type="pres">
      <dgm:prSet presAssocID="{3447AAA7-483A-4281-A185-F03A6FB9D8B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0553467-0B7C-4FC2-A9D6-6CDB95E8F065}" type="pres">
      <dgm:prSet presAssocID="{3447AAA7-483A-4281-A185-F03A6FB9D8B8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16616DB-4304-4F00-BA56-9D700DD76A46}" type="presOf" srcId="{3447AAA7-483A-4281-A185-F03A6FB9D8B8}" destId="{20553467-0B7C-4FC2-A9D6-6CDB95E8F065}" srcOrd="0" destOrd="0" presId="urn:microsoft.com/office/officeart/2008/layout/CaptionedPictures"/>
    <dgm:cxn modelId="{1C9E15D5-9A47-4FEE-BFC3-4B648C1C4572}" type="presOf" srcId="{06155C67-F472-4DE7-8F90-AF07AEF95900}" destId="{7824184B-4E7B-47A1-94B1-50E608C6DB7F}" srcOrd="0" destOrd="0" presId="urn:microsoft.com/office/officeart/2008/layout/CaptionedPictures"/>
    <dgm:cxn modelId="{8DECEB14-2D21-4DA5-AF58-5C0B32E4DBA4}" srcId="{06155C67-F472-4DE7-8F90-AF07AEF95900}" destId="{3447AAA7-483A-4281-A185-F03A6FB9D8B8}" srcOrd="0" destOrd="0" parTransId="{77BF4A54-3B64-458B-A00D-D699DBF81777}" sibTransId="{CDE15D70-A8F6-4078-BBF2-35769B363CF6}"/>
    <dgm:cxn modelId="{BA5779A8-7D87-4D9E-B7E0-16BA99483290}" type="presParOf" srcId="{7824184B-4E7B-47A1-94B1-50E608C6DB7F}" destId="{F1BB5328-FC20-4742-A96C-405B99D0EDFD}" srcOrd="0" destOrd="0" presId="urn:microsoft.com/office/officeart/2008/layout/CaptionedPictures"/>
    <dgm:cxn modelId="{3B44FEA6-F8B5-43FB-A71B-C24F24432A4D}" type="presParOf" srcId="{F1BB5328-FC20-4742-A96C-405B99D0EDFD}" destId="{6CD037AF-261B-4C17-A5C3-3173464D0445}" srcOrd="0" destOrd="0" presId="urn:microsoft.com/office/officeart/2008/layout/CaptionedPictures"/>
    <dgm:cxn modelId="{BFFC1C7E-6A78-4541-AA6F-767ABEDF5146}" type="presParOf" srcId="{F1BB5328-FC20-4742-A96C-405B99D0EDFD}" destId="{A7BDD77F-FC94-49AF-BF60-3F5DB4FC13AB}" srcOrd="1" destOrd="0" presId="urn:microsoft.com/office/officeart/2008/layout/CaptionedPictures"/>
    <dgm:cxn modelId="{22B3687F-76DE-411C-A059-40D03239C8F6}" type="presParOf" srcId="{F1BB5328-FC20-4742-A96C-405B99D0EDFD}" destId="{CCCE5294-6098-4F96-BF38-4AEF0CF195FE}" srcOrd="2" destOrd="0" presId="urn:microsoft.com/office/officeart/2008/layout/CaptionedPictures"/>
    <dgm:cxn modelId="{31FD1358-5CBB-47B0-98AF-1282D510DBE9}" type="presParOf" srcId="{CCCE5294-6098-4F96-BF38-4AEF0CF195FE}" destId="{7632A755-7CE3-43A3-8A10-C1FD82AC4C79}" srcOrd="0" destOrd="0" presId="urn:microsoft.com/office/officeart/2008/layout/CaptionedPictures"/>
    <dgm:cxn modelId="{656A55A2-5D3E-46BB-B77A-31C1B1B9894E}" type="presParOf" srcId="{CCCE5294-6098-4F96-BF38-4AEF0CF195FE}" destId="{20553467-0B7C-4FC2-A9D6-6CDB95E8F06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2A838948-BD36-4574-94DF-B86A658FFC6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A0D233A-0EE0-4E9C-A6DD-4B8238ED8EAE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Ο Πατριάρχης Ιεροσολύμων μπαίνει στον Πανάγιο Τάφο προσεύχεται και έρχεται το Άγιο Φως της Αναστάσεως. Με αυτό ανάβει 33 κεριά.  </a:t>
          </a:r>
          <a:endParaRPr lang="el-GR" dirty="0">
            <a:solidFill>
              <a:srgbClr val="002060"/>
            </a:solidFill>
          </a:endParaRPr>
        </a:p>
      </dgm:t>
    </dgm:pt>
    <dgm:pt modelId="{14689848-C12F-4405-94C3-E1E3B0503288}" type="parTrans" cxnId="{5A70CBA6-06A7-4271-91F8-13C9EFA9B048}">
      <dgm:prSet/>
      <dgm:spPr/>
      <dgm:t>
        <a:bodyPr/>
        <a:lstStyle/>
        <a:p>
          <a:endParaRPr lang="el-GR"/>
        </a:p>
      </dgm:t>
    </dgm:pt>
    <dgm:pt modelId="{10590CDB-FCA2-434C-97AC-55BD4E4FA766}" type="sibTrans" cxnId="{5A70CBA6-06A7-4271-91F8-13C9EFA9B048}">
      <dgm:prSet/>
      <dgm:spPr/>
      <dgm:t>
        <a:bodyPr/>
        <a:lstStyle/>
        <a:p>
          <a:endParaRPr lang="el-GR"/>
        </a:p>
      </dgm:t>
    </dgm:pt>
    <dgm:pt modelId="{90463399-0294-40CC-91E5-86EF3BEAD14C}" type="pres">
      <dgm:prSet presAssocID="{2A838948-BD36-4574-94DF-B86A658FFC6C}" presName="Name0" presStyleCnt="0">
        <dgm:presLayoutVars>
          <dgm:chMax/>
          <dgm:chPref/>
          <dgm:dir/>
        </dgm:presLayoutVars>
      </dgm:prSet>
      <dgm:spPr/>
    </dgm:pt>
    <dgm:pt modelId="{A394A3EC-056F-49DD-A432-D3EF3E6BC7DF}" type="pres">
      <dgm:prSet presAssocID="{0A0D233A-0EE0-4E9C-A6DD-4B8238ED8EAE}" presName="composite" presStyleCnt="0">
        <dgm:presLayoutVars>
          <dgm:chMax val="1"/>
          <dgm:chPref val="1"/>
        </dgm:presLayoutVars>
      </dgm:prSet>
      <dgm:spPr/>
    </dgm:pt>
    <dgm:pt modelId="{52FBC6B6-90DA-4E88-858D-217F0FC2696B}" type="pres">
      <dgm:prSet presAssocID="{0A0D233A-0EE0-4E9C-A6DD-4B8238ED8EAE}" presName="Accent" presStyleLbl="trAlignAcc1" presStyleIdx="0" presStyleCnt="1">
        <dgm:presLayoutVars>
          <dgm:chMax val="0"/>
          <dgm:chPref val="0"/>
        </dgm:presLayoutVars>
      </dgm:prSet>
      <dgm:spPr/>
    </dgm:pt>
    <dgm:pt modelId="{ABD8B2EB-20E1-4626-B534-15C6317F1268}" type="pres">
      <dgm:prSet presAssocID="{0A0D233A-0EE0-4E9C-A6DD-4B8238ED8EAE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ECEBC298-442E-4C82-A6E7-FD6C5B6DCE28}" type="pres">
      <dgm:prSet presAssocID="{0A0D233A-0EE0-4E9C-A6DD-4B8238ED8EAE}" presName="ChildComposite" presStyleCnt="0"/>
      <dgm:spPr/>
    </dgm:pt>
    <dgm:pt modelId="{CAB4F354-068B-4A05-85F1-C86A5F5B0815}" type="pres">
      <dgm:prSet presAssocID="{0A0D233A-0EE0-4E9C-A6DD-4B8238ED8EA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8AF2EAD-9BA3-4FA1-977D-6C72A9D2A27A}" type="pres">
      <dgm:prSet presAssocID="{0A0D233A-0EE0-4E9C-A6DD-4B8238ED8EAE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A0E60EE-CB01-4CDB-8BF1-C82E4B228FD8}" type="presOf" srcId="{0A0D233A-0EE0-4E9C-A6DD-4B8238ED8EAE}" destId="{58AF2EAD-9BA3-4FA1-977D-6C72A9D2A27A}" srcOrd="0" destOrd="0" presId="urn:microsoft.com/office/officeart/2008/layout/CaptionedPictures"/>
    <dgm:cxn modelId="{5A70CBA6-06A7-4271-91F8-13C9EFA9B048}" srcId="{2A838948-BD36-4574-94DF-B86A658FFC6C}" destId="{0A0D233A-0EE0-4E9C-A6DD-4B8238ED8EAE}" srcOrd="0" destOrd="0" parTransId="{14689848-C12F-4405-94C3-E1E3B0503288}" sibTransId="{10590CDB-FCA2-434C-97AC-55BD4E4FA766}"/>
    <dgm:cxn modelId="{68DBEB69-60D1-4B04-9FAA-4949CA1A6E66}" type="presOf" srcId="{2A838948-BD36-4574-94DF-B86A658FFC6C}" destId="{90463399-0294-40CC-91E5-86EF3BEAD14C}" srcOrd="0" destOrd="0" presId="urn:microsoft.com/office/officeart/2008/layout/CaptionedPictures"/>
    <dgm:cxn modelId="{15216587-21E3-4DA0-ABD9-A09B65A87AFF}" type="presParOf" srcId="{90463399-0294-40CC-91E5-86EF3BEAD14C}" destId="{A394A3EC-056F-49DD-A432-D3EF3E6BC7DF}" srcOrd="0" destOrd="0" presId="urn:microsoft.com/office/officeart/2008/layout/CaptionedPictures"/>
    <dgm:cxn modelId="{1D19FD8A-3A0A-47CA-A2F8-2110A86002BF}" type="presParOf" srcId="{A394A3EC-056F-49DD-A432-D3EF3E6BC7DF}" destId="{52FBC6B6-90DA-4E88-858D-217F0FC2696B}" srcOrd="0" destOrd="0" presId="urn:microsoft.com/office/officeart/2008/layout/CaptionedPictures"/>
    <dgm:cxn modelId="{828D55D0-8A15-43BF-83D9-656524E76B63}" type="presParOf" srcId="{A394A3EC-056F-49DD-A432-D3EF3E6BC7DF}" destId="{ABD8B2EB-20E1-4626-B534-15C6317F1268}" srcOrd="1" destOrd="0" presId="urn:microsoft.com/office/officeart/2008/layout/CaptionedPictures"/>
    <dgm:cxn modelId="{808BDD14-1924-40DE-9D81-8909C8ABB03D}" type="presParOf" srcId="{A394A3EC-056F-49DD-A432-D3EF3E6BC7DF}" destId="{ECEBC298-442E-4C82-A6E7-FD6C5B6DCE28}" srcOrd="2" destOrd="0" presId="urn:microsoft.com/office/officeart/2008/layout/CaptionedPictures"/>
    <dgm:cxn modelId="{C5218AFB-7124-44B2-ADE1-EE31BB94194C}" type="presParOf" srcId="{ECEBC298-442E-4C82-A6E7-FD6C5B6DCE28}" destId="{CAB4F354-068B-4A05-85F1-C86A5F5B0815}" srcOrd="0" destOrd="0" presId="urn:microsoft.com/office/officeart/2008/layout/CaptionedPictures"/>
    <dgm:cxn modelId="{D8CAADC6-B84F-498C-802D-3F7A4168376A}" type="presParOf" srcId="{ECEBC298-442E-4C82-A6E7-FD6C5B6DCE28}" destId="{58AF2EAD-9BA3-4FA1-977D-6C72A9D2A27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8B74240-2014-40BD-A526-4C4D0B82F908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D313DEF-B6AC-4840-BBF9-D9617C3F61F6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Με πτήσεις μεταφέρεται σε όλον τον κόσμο.</a:t>
          </a:r>
          <a:endParaRPr lang="el-GR" dirty="0">
            <a:solidFill>
              <a:srgbClr val="002060"/>
            </a:solidFill>
          </a:endParaRPr>
        </a:p>
      </dgm:t>
    </dgm:pt>
    <dgm:pt modelId="{3BA2C2C4-5A5D-4410-90C4-7AD799459B4B}" type="parTrans" cxnId="{F3E420B8-4514-47A0-A7E4-15B8C0CD9A6B}">
      <dgm:prSet/>
      <dgm:spPr/>
    </dgm:pt>
    <dgm:pt modelId="{1B0177A7-852A-469D-BC57-E24475837A3E}" type="sibTrans" cxnId="{F3E420B8-4514-47A0-A7E4-15B8C0CD9A6B}">
      <dgm:prSet/>
      <dgm:spPr/>
    </dgm:pt>
    <dgm:pt modelId="{02D8EC93-EA34-4ADA-A287-386F641CE326}" type="pres">
      <dgm:prSet presAssocID="{78B74240-2014-40BD-A526-4C4D0B82F908}" presName="Name0" presStyleCnt="0">
        <dgm:presLayoutVars>
          <dgm:chMax/>
          <dgm:chPref/>
          <dgm:dir/>
        </dgm:presLayoutVars>
      </dgm:prSet>
      <dgm:spPr/>
    </dgm:pt>
    <dgm:pt modelId="{5872DA1B-1B46-4621-91EF-F4AD82EB12A5}" type="pres">
      <dgm:prSet presAssocID="{0D313DEF-B6AC-4840-BBF9-D9617C3F61F6}" presName="composite" presStyleCnt="0">
        <dgm:presLayoutVars>
          <dgm:chMax val="1"/>
          <dgm:chPref val="1"/>
        </dgm:presLayoutVars>
      </dgm:prSet>
      <dgm:spPr/>
    </dgm:pt>
    <dgm:pt modelId="{7CF10D17-3003-4E92-ACB2-5FD1CA9391EF}" type="pres">
      <dgm:prSet presAssocID="{0D313DEF-B6AC-4840-BBF9-D9617C3F61F6}" presName="Accent" presStyleLbl="trAlignAcc1" presStyleIdx="0" presStyleCnt="1">
        <dgm:presLayoutVars>
          <dgm:chMax val="0"/>
          <dgm:chPref val="0"/>
        </dgm:presLayoutVars>
      </dgm:prSet>
      <dgm:spPr/>
    </dgm:pt>
    <dgm:pt modelId="{5C156FBB-3B04-4843-A88F-A662F2F37376}" type="pres">
      <dgm:prSet presAssocID="{0D313DEF-B6AC-4840-BBF9-D9617C3F61F6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4CA72D5-5A17-4827-9CE6-B991DDCDB8CC}" type="pres">
      <dgm:prSet presAssocID="{0D313DEF-B6AC-4840-BBF9-D9617C3F61F6}" presName="ChildComposite" presStyleCnt="0"/>
      <dgm:spPr/>
    </dgm:pt>
    <dgm:pt modelId="{5576A2CE-F9D5-4E47-9246-E9314E3A5D38}" type="pres">
      <dgm:prSet presAssocID="{0D313DEF-B6AC-4840-BBF9-D9617C3F61F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D4DB4CF-CBE8-4EF8-9FF5-7E1B04E14720}" type="pres">
      <dgm:prSet presAssocID="{0D313DEF-B6AC-4840-BBF9-D9617C3F61F6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3E420B8-4514-47A0-A7E4-15B8C0CD9A6B}" srcId="{78B74240-2014-40BD-A526-4C4D0B82F908}" destId="{0D313DEF-B6AC-4840-BBF9-D9617C3F61F6}" srcOrd="0" destOrd="0" parTransId="{3BA2C2C4-5A5D-4410-90C4-7AD799459B4B}" sibTransId="{1B0177A7-852A-469D-BC57-E24475837A3E}"/>
    <dgm:cxn modelId="{8E4C35CD-B2D6-4CD1-8C16-EF0384F0FD50}" type="presOf" srcId="{78B74240-2014-40BD-A526-4C4D0B82F908}" destId="{02D8EC93-EA34-4ADA-A287-386F641CE326}" srcOrd="0" destOrd="0" presId="urn:microsoft.com/office/officeart/2008/layout/CaptionedPictures"/>
    <dgm:cxn modelId="{6F724561-39EB-4165-8741-19956F6B8643}" type="presOf" srcId="{0D313DEF-B6AC-4840-BBF9-D9617C3F61F6}" destId="{FD4DB4CF-CBE8-4EF8-9FF5-7E1B04E14720}" srcOrd="0" destOrd="0" presId="urn:microsoft.com/office/officeart/2008/layout/CaptionedPictures"/>
    <dgm:cxn modelId="{F3B960C8-3929-4F00-B998-BBA21580960D}" type="presParOf" srcId="{02D8EC93-EA34-4ADA-A287-386F641CE326}" destId="{5872DA1B-1B46-4621-91EF-F4AD82EB12A5}" srcOrd="0" destOrd="0" presId="urn:microsoft.com/office/officeart/2008/layout/CaptionedPictures"/>
    <dgm:cxn modelId="{A3425E0F-3EC8-4ECB-BE68-3CB501EBB497}" type="presParOf" srcId="{5872DA1B-1B46-4621-91EF-F4AD82EB12A5}" destId="{7CF10D17-3003-4E92-ACB2-5FD1CA9391EF}" srcOrd="0" destOrd="0" presId="urn:microsoft.com/office/officeart/2008/layout/CaptionedPictures"/>
    <dgm:cxn modelId="{305612F2-B5B1-4766-877E-BD943C46FB5B}" type="presParOf" srcId="{5872DA1B-1B46-4621-91EF-F4AD82EB12A5}" destId="{5C156FBB-3B04-4843-A88F-A662F2F37376}" srcOrd="1" destOrd="0" presId="urn:microsoft.com/office/officeart/2008/layout/CaptionedPictures"/>
    <dgm:cxn modelId="{89E1A6B0-81EF-4D24-8842-927D54DB147A}" type="presParOf" srcId="{5872DA1B-1B46-4621-91EF-F4AD82EB12A5}" destId="{44CA72D5-5A17-4827-9CE6-B991DDCDB8CC}" srcOrd="2" destOrd="0" presId="urn:microsoft.com/office/officeart/2008/layout/CaptionedPictures"/>
    <dgm:cxn modelId="{3B73C61C-5C1B-4133-B369-8AD74F6F74D9}" type="presParOf" srcId="{44CA72D5-5A17-4827-9CE6-B991DDCDB8CC}" destId="{5576A2CE-F9D5-4E47-9246-E9314E3A5D38}" srcOrd="0" destOrd="0" presId="urn:microsoft.com/office/officeart/2008/layout/CaptionedPictures"/>
    <dgm:cxn modelId="{C8B0B373-A722-4CCD-ACA8-64F06E695CA9}" type="presParOf" srcId="{44CA72D5-5A17-4827-9CE6-B991DDCDB8CC}" destId="{FD4DB4CF-CBE8-4EF8-9FF5-7E1B04E1472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D320F654-2740-416C-8A2A-4B718BDD35D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4AAD7C6C-5408-4A3A-ACAC-85F327931FE5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Η Ανάσταση του Χριστού</a:t>
          </a:r>
          <a:endParaRPr lang="el-GR" dirty="0">
            <a:solidFill>
              <a:srgbClr val="002060"/>
            </a:solidFill>
          </a:endParaRPr>
        </a:p>
      </dgm:t>
    </dgm:pt>
    <dgm:pt modelId="{2987FB63-2D32-4BAF-922E-4BEA700025DD}" type="parTrans" cxnId="{BC9DDAE5-0D1D-43BE-9618-1042A273C956}">
      <dgm:prSet/>
      <dgm:spPr/>
    </dgm:pt>
    <dgm:pt modelId="{29949D8E-FF0E-479F-88F7-218F9FA133AB}" type="sibTrans" cxnId="{BC9DDAE5-0D1D-43BE-9618-1042A273C956}">
      <dgm:prSet/>
      <dgm:spPr/>
    </dgm:pt>
    <dgm:pt modelId="{C4D09F44-7119-405D-9029-8B50868F39CD}" type="pres">
      <dgm:prSet presAssocID="{D320F654-2740-416C-8A2A-4B718BDD35D2}" presName="Name0" presStyleCnt="0">
        <dgm:presLayoutVars>
          <dgm:chMax/>
          <dgm:chPref/>
          <dgm:dir/>
        </dgm:presLayoutVars>
      </dgm:prSet>
      <dgm:spPr/>
    </dgm:pt>
    <dgm:pt modelId="{93EBA8F2-544F-4AD7-B860-9D7E5EAFFA4A}" type="pres">
      <dgm:prSet presAssocID="{4AAD7C6C-5408-4A3A-ACAC-85F327931FE5}" presName="composite" presStyleCnt="0">
        <dgm:presLayoutVars>
          <dgm:chMax val="1"/>
          <dgm:chPref val="1"/>
        </dgm:presLayoutVars>
      </dgm:prSet>
      <dgm:spPr/>
    </dgm:pt>
    <dgm:pt modelId="{438B9F58-4360-42BF-B597-08607A6ADA2C}" type="pres">
      <dgm:prSet presAssocID="{4AAD7C6C-5408-4A3A-ACAC-85F327931FE5}" presName="Accent" presStyleLbl="trAlignAcc1" presStyleIdx="0" presStyleCnt="1">
        <dgm:presLayoutVars>
          <dgm:chMax val="0"/>
          <dgm:chPref val="0"/>
        </dgm:presLayoutVars>
      </dgm:prSet>
      <dgm:spPr/>
    </dgm:pt>
    <dgm:pt modelId="{8FA0B36F-BDBE-4DB9-8397-C84E4D8DAB6A}" type="pres">
      <dgm:prSet presAssocID="{4AAD7C6C-5408-4A3A-ACAC-85F327931FE5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FC387811-6300-494E-B372-0FEF31BD96F7}" type="pres">
      <dgm:prSet presAssocID="{4AAD7C6C-5408-4A3A-ACAC-85F327931FE5}" presName="ChildComposite" presStyleCnt="0"/>
      <dgm:spPr/>
    </dgm:pt>
    <dgm:pt modelId="{F31C2AB5-3F65-4B7E-B97B-95A1821486F6}" type="pres">
      <dgm:prSet presAssocID="{4AAD7C6C-5408-4A3A-ACAC-85F327931FE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4305C03-2F0F-4D1B-A739-3DBE641261A6}" type="pres">
      <dgm:prSet presAssocID="{4AAD7C6C-5408-4A3A-ACAC-85F327931FE5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C9DDAE5-0D1D-43BE-9618-1042A273C956}" srcId="{D320F654-2740-416C-8A2A-4B718BDD35D2}" destId="{4AAD7C6C-5408-4A3A-ACAC-85F327931FE5}" srcOrd="0" destOrd="0" parTransId="{2987FB63-2D32-4BAF-922E-4BEA700025DD}" sibTransId="{29949D8E-FF0E-479F-88F7-218F9FA133AB}"/>
    <dgm:cxn modelId="{5F237DC5-E3FE-4ABA-ACCC-88170E18FD59}" type="presOf" srcId="{D320F654-2740-416C-8A2A-4B718BDD35D2}" destId="{C4D09F44-7119-405D-9029-8B50868F39CD}" srcOrd="0" destOrd="0" presId="urn:microsoft.com/office/officeart/2008/layout/CaptionedPictures"/>
    <dgm:cxn modelId="{DDD83FEE-9A7F-455D-9E9E-D5566617781F}" type="presOf" srcId="{4AAD7C6C-5408-4A3A-ACAC-85F327931FE5}" destId="{54305C03-2F0F-4D1B-A739-3DBE641261A6}" srcOrd="0" destOrd="0" presId="urn:microsoft.com/office/officeart/2008/layout/CaptionedPictures"/>
    <dgm:cxn modelId="{A12FEE0F-7F4D-4098-AEC3-7A4BC75C665E}" type="presParOf" srcId="{C4D09F44-7119-405D-9029-8B50868F39CD}" destId="{93EBA8F2-544F-4AD7-B860-9D7E5EAFFA4A}" srcOrd="0" destOrd="0" presId="urn:microsoft.com/office/officeart/2008/layout/CaptionedPictures"/>
    <dgm:cxn modelId="{ABB8729B-12C0-49E2-A373-364CB6A6031B}" type="presParOf" srcId="{93EBA8F2-544F-4AD7-B860-9D7E5EAFFA4A}" destId="{438B9F58-4360-42BF-B597-08607A6ADA2C}" srcOrd="0" destOrd="0" presId="urn:microsoft.com/office/officeart/2008/layout/CaptionedPictures"/>
    <dgm:cxn modelId="{62AAA889-64CB-4563-9BF1-4735066B1530}" type="presParOf" srcId="{93EBA8F2-544F-4AD7-B860-9D7E5EAFFA4A}" destId="{8FA0B36F-BDBE-4DB9-8397-C84E4D8DAB6A}" srcOrd="1" destOrd="0" presId="urn:microsoft.com/office/officeart/2008/layout/CaptionedPictures"/>
    <dgm:cxn modelId="{DC0BBF45-90FF-40E2-9BE3-DB62136644A3}" type="presParOf" srcId="{93EBA8F2-544F-4AD7-B860-9D7E5EAFFA4A}" destId="{FC387811-6300-494E-B372-0FEF31BD96F7}" srcOrd="2" destOrd="0" presId="urn:microsoft.com/office/officeart/2008/layout/CaptionedPictures"/>
    <dgm:cxn modelId="{9A7E432C-C8B5-4ACE-B916-62F9763E0E11}" type="presParOf" srcId="{FC387811-6300-494E-B372-0FEF31BD96F7}" destId="{F31C2AB5-3F65-4B7E-B97B-95A1821486F6}" srcOrd="0" destOrd="0" presId="urn:microsoft.com/office/officeart/2008/layout/CaptionedPictures"/>
    <dgm:cxn modelId="{03F2B6DE-DC43-4E8F-B3F4-AD9DFF72B7AC}" type="presParOf" srcId="{FC387811-6300-494E-B372-0FEF31BD96F7}" destId="{54305C03-2F0F-4D1B-A739-3DBE641261A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DBEB701C-2BF5-44CC-B3E2-8F61BA745F93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E373785C-8443-4AA5-B02E-3EA53E622897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Οι Μυροφόρες πληροφορούνται από τον άγγελο την Ανάσταση του Χριστού. Μετά τους παρουσιάζεται και ο Κύριος.</a:t>
          </a:r>
          <a:endParaRPr lang="el-GR" dirty="0">
            <a:solidFill>
              <a:srgbClr val="002060"/>
            </a:solidFill>
          </a:endParaRPr>
        </a:p>
      </dgm:t>
    </dgm:pt>
    <dgm:pt modelId="{E5974E3C-8F4E-4B20-A766-DB5BB9085058}" type="parTrans" cxnId="{F22BA271-6E16-49DB-AD1E-1E10F8F0C58B}">
      <dgm:prSet/>
      <dgm:spPr/>
      <dgm:t>
        <a:bodyPr/>
        <a:lstStyle/>
        <a:p>
          <a:endParaRPr lang="el-GR"/>
        </a:p>
      </dgm:t>
    </dgm:pt>
    <dgm:pt modelId="{CD15E6A1-A27F-4EC8-B454-5B970A471348}" type="sibTrans" cxnId="{F22BA271-6E16-49DB-AD1E-1E10F8F0C58B}">
      <dgm:prSet/>
      <dgm:spPr/>
      <dgm:t>
        <a:bodyPr/>
        <a:lstStyle/>
        <a:p>
          <a:endParaRPr lang="el-GR"/>
        </a:p>
      </dgm:t>
    </dgm:pt>
    <dgm:pt modelId="{9A222C2D-2CAD-4AF9-BA6A-61FC398386E2}" type="pres">
      <dgm:prSet presAssocID="{DBEB701C-2BF5-44CC-B3E2-8F61BA745F93}" presName="Name0" presStyleCnt="0">
        <dgm:presLayoutVars>
          <dgm:chMax/>
          <dgm:chPref/>
          <dgm:dir/>
        </dgm:presLayoutVars>
      </dgm:prSet>
      <dgm:spPr/>
    </dgm:pt>
    <dgm:pt modelId="{47F938A7-FE27-4702-93D4-B786866CAC73}" type="pres">
      <dgm:prSet presAssocID="{E373785C-8443-4AA5-B02E-3EA53E622897}" presName="composite" presStyleCnt="0">
        <dgm:presLayoutVars>
          <dgm:chMax val="1"/>
          <dgm:chPref val="1"/>
        </dgm:presLayoutVars>
      </dgm:prSet>
      <dgm:spPr/>
    </dgm:pt>
    <dgm:pt modelId="{D592BF5A-7A69-41F8-B8B3-A69E34773CBA}" type="pres">
      <dgm:prSet presAssocID="{E373785C-8443-4AA5-B02E-3EA53E622897}" presName="Accent" presStyleLbl="trAlignAcc1" presStyleIdx="0" presStyleCnt="1">
        <dgm:presLayoutVars>
          <dgm:chMax val="0"/>
          <dgm:chPref val="0"/>
        </dgm:presLayoutVars>
      </dgm:prSet>
      <dgm:spPr/>
    </dgm:pt>
    <dgm:pt modelId="{C1C55AE5-5299-4D9A-896A-5144DBB59318}" type="pres">
      <dgm:prSet presAssocID="{E373785C-8443-4AA5-B02E-3EA53E622897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D48F385F-D690-4E34-8AEE-BF17708178FF}" type="pres">
      <dgm:prSet presAssocID="{E373785C-8443-4AA5-B02E-3EA53E622897}" presName="ChildComposite" presStyleCnt="0"/>
      <dgm:spPr/>
    </dgm:pt>
    <dgm:pt modelId="{39ABD3BA-2A7A-47ED-9DC6-83FF79BEA995}" type="pres">
      <dgm:prSet presAssocID="{E373785C-8443-4AA5-B02E-3EA53E62289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F09E133-FDFE-4F34-89BE-35CCE33A987D}" type="pres">
      <dgm:prSet presAssocID="{E373785C-8443-4AA5-B02E-3EA53E622897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603A6D8-3AB2-4E18-9A96-A5135372FE13}" type="presOf" srcId="{DBEB701C-2BF5-44CC-B3E2-8F61BA745F93}" destId="{9A222C2D-2CAD-4AF9-BA6A-61FC398386E2}" srcOrd="0" destOrd="0" presId="urn:microsoft.com/office/officeart/2008/layout/CaptionedPictures"/>
    <dgm:cxn modelId="{F22BA271-6E16-49DB-AD1E-1E10F8F0C58B}" srcId="{DBEB701C-2BF5-44CC-B3E2-8F61BA745F93}" destId="{E373785C-8443-4AA5-B02E-3EA53E622897}" srcOrd="0" destOrd="0" parTransId="{E5974E3C-8F4E-4B20-A766-DB5BB9085058}" sibTransId="{CD15E6A1-A27F-4EC8-B454-5B970A471348}"/>
    <dgm:cxn modelId="{FBC049E1-6BE7-4651-BCCB-BDDB7627B647}" type="presOf" srcId="{E373785C-8443-4AA5-B02E-3EA53E622897}" destId="{0F09E133-FDFE-4F34-89BE-35CCE33A987D}" srcOrd="0" destOrd="0" presId="urn:microsoft.com/office/officeart/2008/layout/CaptionedPictures"/>
    <dgm:cxn modelId="{CE79CF0E-C022-4010-84DD-4D70F3605282}" type="presParOf" srcId="{9A222C2D-2CAD-4AF9-BA6A-61FC398386E2}" destId="{47F938A7-FE27-4702-93D4-B786866CAC73}" srcOrd="0" destOrd="0" presId="urn:microsoft.com/office/officeart/2008/layout/CaptionedPictures"/>
    <dgm:cxn modelId="{FEAF08CF-77CA-43BD-AC53-CAA20CAFEDE4}" type="presParOf" srcId="{47F938A7-FE27-4702-93D4-B786866CAC73}" destId="{D592BF5A-7A69-41F8-B8B3-A69E34773CBA}" srcOrd="0" destOrd="0" presId="urn:microsoft.com/office/officeart/2008/layout/CaptionedPictures"/>
    <dgm:cxn modelId="{BE47D528-81B0-477E-8481-91A475333721}" type="presParOf" srcId="{47F938A7-FE27-4702-93D4-B786866CAC73}" destId="{C1C55AE5-5299-4D9A-896A-5144DBB59318}" srcOrd="1" destOrd="0" presId="urn:microsoft.com/office/officeart/2008/layout/CaptionedPictures"/>
    <dgm:cxn modelId="{96C6739E-39A4-4C79-8231-5164A19C9ADD}" type="presParOf" srcId="{47F938A7-FE27-4702-93D4-B786866CAC73}" destId="{D48F385F-D690-4E34-8AEE-BF17708178FF}" srcOrd="2" destOrd="0" presId="urn:microsoft.com/office/officeart/2008/layout/CaptionedPictures"/>
    <dgm:cxn modelId="{D77C0789-B1DE-466A-A448-CD2CBDF0FAFE}" type="presParOf" srcId="{D48F385F-D690-4E34-8AEE-BF17708178FF}" destId="{39ABD3BA-2A7A-47ED-9DC6-83FF79BEA995}" srcOrd="0" destOrd="0" presId="urn:microsoft.com/office/officeart/2008/layout/CaptionedPictures"/>
    <dgm:cxn modelId="{7D5BCAED-E776-43A7-8005-45EC084C9845}" type="presParOf" srcId="{D48F385F-D690-4E34-8AEE-BF17708178FF}" destId="{0F09E133-FDFE-4F34-89BE-35CCE33A987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A90B1542-965E-4B22-B5ED-78AA0078A4A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9D9C9BAF-C2D4-4D76-8D84-84F6267C2470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Την ώρα τη ς Ανάστασης όλοι παίρνουμε το Άγιο Φως με λαμπάδες.</a:t>
          </a:r>
          <a:endParaRPr lang="el-GR" dirty="0">
            <a:solidFill>
              <a:srgbClr val="002060"/>
            </a:solidFill>
          </a:endParaRPr>
        </a:p>
      </dgm:t>
    </dgm:pt>
    <dgm:pt modelId="{67557F86-3B6A-4B45-88B2-FB30B12AE8BD}" type="parTrans" cxnId="{457B3543-9CF9-4FEA-979B-BE0D204F8BE5}">
      <dgm:prSet/>
      <dgm:spPr/>
      <dgm:t>
        <a:bodyPr/>
        <a:lstStyle/>
        <a:p>
          <a:endParaRPr lang="el-GR"/>
        </a:p>
      </dgm:t>
    </dgm:pt>
    <dgm:pt modelId="{F0BCB3F8-083B-4C4E-B8A0-09FDC5D3B478}" type="sibTrans" cxnId="{457B3543-9CF9-4FEA-979B-BE0D204F8BE5}">
      <dgm:prSet/>
      <dgm:spPr/>
      <dgm:t>
        <a:bodyPr/>
        <a:lstStyle/>
        <a:p>
          <a:endParaRPr lang="el-GR"/>
        </a:p>
      </dgm:t>
    </dgm:pt>
    <dgm:pt modelId="{5494EB77-7760-46CE-AF3F-5B94A8546325}" type="pres">
      <dgm:prSet presAssocID="{A90B1542-965E-4B22-B5ED-78AA0078A4AF}" presName="Name0" presStyleCnt="0">
        <dgm:presLayoutVars>
          <dgm:chMax/>
          <dgm:chPref/>
          <dgm:dir/>
        </dgm:presLayoutVars>
      </dgm:prSet>
      <dgm:spPr/>
    </dgm:pt>
    <dgm:pt modelId="{7347A856-B44F-46AD-B253-76DD3C97A3B6}" type="pres">
      <dgm:prSet presAssocID="{9D9C9BAF-C2D4-4D76-8D84-84F6267C2470}" presName="composite" presStyleCnt="0">
        <dgm:presLayoutVars>
          <dgm:chMax val="1"/>
          <dgm:chPref val="1"/>
        </dgm:presLayoutVars>
      </dgm:prSet>
      <dgm:spPr/>
    </dgm:pt>
    <dgm:pt modelId="{E9B81280-74F1-448D-A754-5D7AD87A3610}" type="pres">
      <dgm:prSet presAssocID="{9D9C9BAF-C2D4-4D76-8D84-84F6267C2470}" presName="Accent" presStyleLbl="trAlignAcc1" presStyleIdx="0" presStyleCnt="1">
        <dgm:presLayoutVars>
          <dgm:chMax val="0"/>
          <dgm:chPref val="0"/>
        </dgm:presLayoutVars>
      </dgm:prSet>
      <dgm:spPr/>
    </dgm:pt>
    <dgm:pt modelId="{D325F4E0-BBAD-4E17-9426-34C8EBB04D74}" type="pres">
      <dgm:prSet presAssocID="{9D9C9BAF-C2D4-4D76-8D84-84F6267C2470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981A260-E429-4D6E-9061-99658AA39A69}" type="pres">
      <dgm:prSet presAssocID="{9D9C9BAF-C2D4-4D76-8D84-84F6267C2470}" presName="ChildComposite" presStyleCnt="0"/>
      <dgm:spPr/>
    </dgm:pt>
    <dgm:pt modelId="{B8F9458E-0F8C-45FA-A3D3-2B19ABF5CB00}" type="pres">
      <dgm:prSet presAssocID="{9D9C9BAF-C2D4-4D76-8D84-84F6267C247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197D273-3D63-4BAC-A53B-14F60B7168F0}" type="pres">
      <dgm:prSet presAssocID="{9D9C9BAF-C2D4-4D76-8D84-84F6267C2470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4DBB1BB-94F2-4687-90E0-D971A4DCC2B2}" type="presOf" srcId="{A90B1542-965E-4B22-B5ED-78AA0078A4AF}" destId="{5494EB77-7760-46CE-AF3F-5B94A8546325}" srcOrd="0" destOrd="0" presId="urn:microsoft.com/office/officeart/2008/layout/CaptionedPictures"/>
    <dgm:cxn modelId="{457B3543-9CF9-4FEA-979B-BE0D204F8BE5}" srcId="{A90B1542-965E-4B22-B5ED-78AA0078A4AF}" destId="{9D9C9BAF-C2D4-4D76-8D84-84F6267C2470}" srcOrd="0" destOrd="0" parTransId="{67557F86-3B6A-4B45-88B2-FB30B12AE8BD}" sibTransId="{F0BCB3F8-083B-4C4E-B8A0-09FDC5D3B478}"/>
    <dgm:cxn modelId="{FC268AFD-59AC-4FBE-8546-F34BB81F0591}" type="presOf" srcId="{9D9C9BAF-C2D4-4D76-8D84-84F6267C2470}" destId="{9197D273-3D63-4BAC-A53B-14F60B7168F0}" srcOrd="0" destOrd="0" presId="urn:microsoft.com/office/officeart/2008/layout/CaptionedPictures"/>
    <dgm:cxn modelId="{9D78B478-C0F3-457B-8B15-1DEF43DAA55F}" type="presParOf" srcId="{5494EB77-7760-46CE-AF3F-5B94A8546325}" destId="{7347A856-B44F-46AD-B253-76DD3C97A3B6}" srcOrd="0" destOrd="0" presId="urn:microsoft.com/office/officeart/2008/layout/CaptionedPictures"/>
    <dgm:cxn modelId="{C2CCEC03-CA39-446B-9680-540974C99410}" type="presParOf" srcId="{7347A856-B44F-46AD-B253-76DD3C97A3B6}" destId="{E9B81280-74F1-448D-A754-5D7AD87A3610}" srcOrd="0" destOrd="0" presId="urn:microsoft.com/office/officeart/2008/layout/CaptionedPictures"/>
    <dgm:cxn modelId="{1362F42A-C1D6-436A-877F-ECE57B5C5816}" type="presParOf" srcId="{7347A856-B44F-46AD-B253-76DD3C97A3B6}" destId="{D325F4E0-BBAD-4E17-9426-34C8EBB04D74}" srcOrd="1" destOrd="0" presId="urn:microsoft.com/office/officeart/2008/layout/CaptionedPictures"/>
    <dgm:cxn modelId="{E3ABD45C-337C-4C80-8281-B4FB69AA4CD1}" type="presParOf" srcId="{7347A856-B44F-46AD-B253-76DD3C97A3B6}" destId="{C981A260-E429-4D6E-9061-99658AA39A69}" srcOrd="2" destOrd="0" presId="urn:microsoft.com/office/officeart/2008/layout/CaptionedPictures"/>
    <dgm:cxn modelId="{2AE7FD31-D735-4F89-9718-E69A2E9383E8}" type="presParOf" srcId="{C981A260-E429-4D6E-9061-99658AA39A69}" destId="{B8F9458E-0F8C-45FA-A3D3-2B19ABF5CB00}" srcOrd="0" destOrd="0" presId="urn:microsoft.com/office/officeart/2008/layout/CaptionedPictures"/>
    <dgm:cxn modelId="{0593E2A8-825F-4D48-8722-8B61E5F53F5F}" type="presParOf" srcId="{C981A260-E429-4D6E-9061-99658AA39A69}" destId="{9197D273-3D63-4BAC-A53B-14F60B7168F0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83F94AA3-8A01-42EC-8C85-98B7BC78388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BCF3469A-86FB-413A-AAB5-3090BC877183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Με αυτό σταυρώνουμε τις πόρτες.</a:t>
          </a:r>
          <a:endParaRPr lang="el-GR" dirty="0">
            <a:solidFill>
              <a:srgbClr val="002060"/>
            </a:solidFill>
          </a:endParaRPr>
        </a:p>
      </dgm:t>
    </dgm:pt>
    <dgm:pt modelId="{030E5F84-D342-43AE-B2CB-90A1DACCE19E}" type="parTrans" cxnId="{586BAE5C-CA68-4515-B284-669306503DEC}">
      <dgm:prSet/>
      <dgm:spPr/>
      <dgm:t>
        <a:bodyPr/>
        <a:lstStyle/>
        <a:p>
          <a:endParaRPr lang="el-GR"/>
        </a:p>
      </dgm:t>
    </dgm:pt>
    <dgm:pt modelId="{9EE9EA74-AAF7-46F9-A23A-FE3FAE6ED1EC}" type="sibTrans" cxnId="{586BAE5C-CA68-4515-B284-669306503DEC}">
      <dgm:prSet/>
      <dgm:spPr/>
      <dgm:t>
        <a:bodyPr/>
        <a:lstStyle/>
        <a:p>
          <a:endParaRPr lang="el-GR"/>
        </a:p>
      </dgm:t>
    </dgm:pt>
    <dgm:pt modelId="{F845CF15-E131-4995-9EE5-2DE4B56CAD33}" type="pres">
      <dgm:prSet presAssocID="{83F94AA3-8A01-42EC-8C85-98B7BC78388B}" presName="Name0" presStyleCnt="0">
        <dgm:presLayoutVars>
          <dgm:chMax/>
          <dgm:chPref/>
          <dgm:dir/>
        </dgm:presLayoutVars>
      </dgm:prSet>
      <dgm:spPr/>
    </dgm:pt>
    <dgm:pt modelId="{4B29BFF3-181C-4A18-8159-DC9A8A12F019}" type="pres">
      <dgm:prSet presAssocID="{BCF3469A-86FB-413A-AAB5-3090BC877183}" presName="composite" presStyleCnt="0">
        <dgm:presLayoutVars>
          <dgm:chMax val="1"/>
          <dgm:chPref val="1"/>
        </dgm:presLayoutVars>
      </dgm:prSet>
      <dgm:spPr/>
    </dgm:pt>
    <dgm:pt modelId="{E4DB4A79-F87D-4D46-A95F-8AC20A800D46}" type="pres">
      <dgm:prSet presAssocID="{BCF3469A-86FB-413A-AAB5-3090BC877183}" presName="Accent" presStyleLbl="trAlignAcc1" presStyleIdx="0" presStyleCnt="1" custLinFactNeighborX="-788" custLinFactNeighborY="-8920">
        <dgm:presLayoutVars>
          <dgm:chMax val="0"/>
          <dgm:chPref val="0"/>
        </dgm:presLayoutVars>
      </dgm:prSet>
      <dgm:spPr/>
    </dgm:pt>
    <dgm:pt modelId="{5B9BC3BA-CCD5-48C6-B85B-DDA385EA6A97}" type="pres">
      <dgm:prSet presAssocID="{BCF3469A-86FB-413A-AAB5-3090BC877183}" presName="Image" presStyleLbl="alignImgPlace1" presStyleIdx="0" presStyleCnt="1" custLinFactNeighborX="-2822" custLinFactNeighborY="-1344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F0FC2CA1-B54D-4E76-B178-4561E668D921}" type="pres">
      <dgm:prSet presAssocID="{BCF3469A-86FB-413A-AAB5-3090BC877183}" presName="ChildComposite" presStyleCnt="0"/>
      <dgm:spPr/>
    </dgm:pt>
    <dgm:pt modelId="{DD435437-2AE2-4ED9-A5CB-B5305DF1527E}" type="pres">
      <dgm:prSet presAssocID="{BCF3469A-86FB-413A-AAB5-3090BC87718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6800947-892F-4E77-8A05-2807F981B2C5}" type="pres">
      <dgm:prSet presAssocID="{BCF3469A-86FB-413A-AAB5-3090BC877183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A9AC135-6A76-46F1-B07E-9B368FF3D0B4}" type="presOf" srcId="{83F94AA3-8A01-42EC-8C85-98B7BC78388B}" destId="{F845CF15-E131-4995-9EE5-2DE4B56CAD33}" srcOrd="0" destOrd="0" presId="urn:microsoft.com/office/officeart/2008/layout/CaptionedPictures"/>
    <dgm:cxn modelId="{73C5C1CD-B5C4-48C3-9A29-C062A6EFEFAF}" type="presOf" srcId="{BCF3469A-86FB-413A-AAB5-3090BC877183}" destId="{06800947-892F-4E77-8A05-2807F981B2C5}" srcOrd="0" destOrd="0" presId="urn:microsoft.com/office/officeart/2008/layout/CaptionedPictures"/>
    <dgm:cxn modelId="{586BAE5C-CA68-4515-B284-669306503DEC}" srcId="{83F94AA3-8A01-42EC-8C85-98B7BC78388B}" destId="{BCF3469A-86FB-413A-AAB5-3090BC877183}" srcOrd="0" destOrd="0" parTransId="{030E5F84-D342-43AE-B2CB-90A1DACCE19E}" sibTransId="{9EE9EA74-AAF7-46F9-A23A-FE3FAE6ED1EC}"/>
    <dgm:cxn modelId="{77B6AF5C-A09C-41C0-BFCD-3C1647FD0B27}" type="presParOf" srcId="{F845CF15-E131-4995-9EE5-2DE4B56CAD33}" destId="{4B29BFF3-181C-4A18-8159-DC9A8A12F019}" srcOrd="0" destOrd="0" presId="urn:microsoft.com/office/officeart/2008/layout/CaptionedPictures"/>
    <dgm:cxn modelId="{452ED92C-A5C6-47DF-B08E-DD55E8EB7674}" type="presParOf" srcId="{4B29BFF3-181C-4A18-8159-DC9A8A12F019}" destId="{E4DB4A79-F87D-4D46-A95F-8AC20A800D46}" srcOrd="0" destOrd="0" presId="urn:microsoft.com/office/officeart/2008/layout/CaptionedPictures"/>
    <dgm:cxn modelId="{0EE4C5AA-7060-478A-A3DF-DFB40B72ABCA}" type="presParOf" srcId="{4B29BFF3-181C-4A18-8159-DC9A8A12F019}" destId="{5B9BC3BA-CCD5-48C6-B85B-DDA385EA6A97}" srcOrd="1" destOrd="0" presId="urn:microsoft.com/office/officeart/2008/layout/CaptionedPictures"/>
    <dgm:cxn modelId="{0A0983BD-CA43-4FFB-8FAF-8862E5D9C113}" type="presParOf" srcId="{4B29BFF3-181C-4A18-8159-DC9A8A12F019}" destId="{F0FC2CA1-B54D-4E76-B178-4561E668D921}" srcOrd="2" destOrd="0" presId="urn:microsoft.com/office/officeart/2008/layout/CaptionedPictures"/>
    <dgm:cxn modelId="{D96C9832-0B3E-40E0-A60E-7FFDCC4CAAE6}" type="presParOf" srcId="{F0FC2CA1-B54D-4E76-B178-4561E668D921}" destId="{DD435437-2AE2-4ED9-A5CB-B5305DF1527E}" srcOrd="0" destOrd="0" presId="urn:microsoft.com/office/officeart/2008/layout/CaptionedPictures"/>
    <dgm:cxn modelId="{54645BAF-F7C8-49C3-8E6A-02695934C373}" type="presParOf" srcId="{F0FC2CA1-B54D-4E76-B178-4561E668D921}" destId="{06800947-892F-4E77-8A05-2807F981B2C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FBFB4D-C965-4698-9DBC-DEABE0BDE53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844761A1-40AB-4E8D-B075-E32116D9FA88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Είσοδος το Ιησού στα </a:t>
          </a:r>
          <a:r>
            <a:rPr lang="el-GR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1"/>
            </a:rPr>
            <a:t>Ιεροσόλυμα 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59B2D9D6-62C0-4B19-B8AE-D96880D4AA53}" type="parTrans" cxnId="{026DBE64-2A33-4763-BB92-BD9890B921D9}">
      <dgm:prSet/>
      <dgm:spPr/>
      <dgm:t>
        <a:bodyPr/>
        <a:lstStyle/>
        <a:p>
          <a:endParaRPr lang="el-GR"/>
        </a:p>
      </dgm:t>
    </dgm:pt>
    <dgm:pt modelId="{5809E2A4-5EE0-45FB-8D87-E4D9AEFE4C87}" type="sibTrans" cxnId="{026DBE64-2A33-4763-BB92-BD9890B921D9}">
      <dgm:prSet/>
      <dgm:spPr/>
      <dgm:t>
        <a:bodyPr/>
        <a:lstStyle/>
        <a:p>
          <a:endParaRPr lang="el-GR"/>
        </a:p>
      </dgm:t>
    </dgm:pt>
    <dgm:pt modelId="{E601EA9B-F716-4E89-B0FF-CCEF7A642C37}" type="pres">
      <dgm:prSet presAssocID="{66FBFB4D-C965-4698-9DBC-DEABE0BDE53A}" presName="Name0" presStyleCnt="0">
        <dgm:presLayoutVars>
          <dgm:chMax/>
          <dgm:chPref/>
          <dgm:dir/>
        </dgm:presLayoutVars>
      </dgm:prSet>
      <dgm:spPr/>
    </dgm:pt>
    <dgm:pt modelId="{EFF85C12-2525-4FAF-A4CD-0E27FCC134EC}" type="pres">
      <dgm:prSet presAssocID="{844761A1-40AB-4E8D-B075-E32116D9FA88}" presName="composite" presStyleCnt="0">
        <dgm:presLayoutVars>
          <dgm:chMax val="1"/>
          <dgm:chPref val="1"/>
        </dgm:presLayoutVars>
      </dgm:prSet>
      <dgm:spPr/>
    </dgm:pt>
    <dgm:pt modelId="{A5A26BC9-B98A-46B4-8D36-9C1DA0B89A9F}" type="pres">
      <dgm:prSet presAssocID="{844761A1-40AB-4E8D-B075-E32116D9FA88}" presName="Accent" presStyleLbl="trAlignAcc1" presStyleIdx="0" presStyleCnt="1">
        <dgm:presLayoutVars>
          <dgm:chMax val="0"/>
          <dgm:chPref val="0"/>
        </dgm:presLayoutVars>
      </dgm:prSet>
      <dgm:spPr/>
    </dgm:pt>
    <dgm:pt modelId="{7438FCDA-16D7-4F8E-B2AC-A944F32A552F}" type="pres">
      <dgm:prSet presAssocID="{844761A1-40AB-4E8D-B075-E32116D9FA88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4DE08881-3EB4-40F5-8473-3D034D0FABC1}" type="pres">
      <dgm:prSet presAssocID="{844761A1-40AB-4E8D-B075-E32116D9FA88}" presName="ChildComposite" presStyleCnt="0"/>
      <dgm:spPr/>
    </dgm:pt>
    <dgm:pt modelId="{9AAE0013-E612-4FE9-930C-BA3BCE433215}" type="pres">
      <dgm:prSet presAssocID="{844761A1-40AB-4E8D-B075-E32116D9FA8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B9E18F-D58C-44D8-B685-4672990F9E22}" type="pres">
      <dgm:prSet presAssocID="{844761A1-40AB-4E8D-B075-E32116D9FA88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19530A0-A9B3-49A2-A0AC-E7B53BD363D2}" type="presOf" srcId="{844761A1-40AB-4E8D-B075-E32116D9FA88}" destId="{32B9E18F-D58C-44D8-B685-4672990F9E22}" srcOrd="0" destOrd="0" presId="urn:microsoft.com/office/officeart/2008/layout/CaptionedPictures"/>
    <dgm:cxn modelId="{026DBE64-2A33-4763-BB92-BD9890B921D9}" srcId="{66FBFB4D-C965-4698-9DBC-DEABE0BDE53A}" destId="{844761A1-40AB-4E8D-B075-E32116D9FA88}" srcOrd="0" destOrd="0" parTransId="{59B2D9D6-62C0-4B19-B8AE-D96880D4AA53}" sibTransId="{5809E2A4-5EE0-45FB-8D87-E4D9AEFE4C87}"/>
    <dgm:cxn modelId="{1E33BC63-551E-4BB1-AE97-57763C137F5B}" type="presOf" srcId="{66FBFB4D-C965-4698-9DBC-DEABE0BDE53A}" destId="{E601EA9B-F716-4E89-B0FF-CCEF7A642C37}" srcOrd="0" destOrd="0" presId="urn:microsoft.com/office/officeart/2008/layout/CaptionedPictures"/>
    <dgm:cxn modelId="{24FD85DC-44AC-415E-B102-326A7FE1B4BF}" type="presParOf" srcId="{E601EA9B-F716-4E89-B0FF-CCEF7A642C37}" destId="{EFF85C12-2525-4FAF-A4CD-0E27FCC134EC}" srcOrd="0" destOrd="0" presId="urn:microsoft.com/office/officeart/2008/layout/CaptionedPictures"/>
    <dgm:cxn modelId="{64DD94B5-E9C1-4906-B28E-3F65A34BDF7B}" type="presParOf" srcId="{EFF85C12-2525-4FAF-A4CD-0E27FCC134EC}" destId="{A5A26BC9-B98A-46B4-8D36-9C1DA0B89A9F}" srcOrd="0" destOrd="0" presId="urn:microsoft.com/office/officeart/2008/layout/CaptionedPictures"/>
    <dgm:cxn modelId="{FBC8486D-DF32-40EF-B14D-A626F3264A1D}" type="presParOf" srcId="{EFF85C12-2525-4FAF-A4CD-0E27FCC134EC}" destId="{7438FCDA-16D7-4F8E-B2AC-A944F32A552F}" srcOrd="1" destOrd="0" presId="urn:microsoft.com/office/officeart/2008/layout/CaptionedPictures"/>
    <dgm:cxn modelId="{EC4BDB47-9137-4889-894E-7428FF373F2F}" type="presParOf" srcId="{EFF85C12-2525-4FAF-A4CD-0E27FCC134EC}" destId="{4DE08881-3EB4-40F5-8473-3D034D0FABC1}" srcOrd="2" destOrd="0" presId="urn:microsoft.com/office/officeart/2008/layout/CaptionedPictures"/>
    <dgm:cxn modelId="{622686F0-35B2-41C6-A7C4-55FA05642D15}" type="presParOf" srcId="{4DE08881-3EB4-40F5-8473-3D034D0FABC1}" destId="{9AAE0013-E612-4FE9-930C-BA3BCE433215}" srcOrd="0" destOrd="0" presId="urn:microsoft.com/office/officeart/2008/layout/CaptionedPictures"/>
    <dgm:cxn modelId="{6B4C4892-A4C4-43D1-87B5-61402693E685}" type="presParOf" srcId="{4DE08881-3EB4-40F5-8473-3D034D0FABC1}" destId="{32B9E18F-D58C-44D8-B685-4672990F9E22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06BA4CB9-D48D-4FEE-8155-62FE6F723D91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151746FE-FE5A-42AD-AD32-53528F6BF602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Το κρατάμε 40 μέρες στο καντήλι, ενώ στην Αγία τράπεζα για όλο το χρόνο.</a:t>
          </a:r>
          <a:endParaRPr lang="el-GR" dirty="0">
            <a:solidFill>
              <a:srgbClr val="002060"/>
            </a:solidFill>
          </a:endParaRPr>
        </a:p>
      </dgm:t>
    </dgm:pt>
    <dgm:pt modelId="{5FA58A9C-327E-4507-8F30-7A69F7FF59A4}" type="parTrans" cxnId="{D78F4CC1-069A-4BFC-869A-57D797CEA05B}">
      <dgm:prSet/>
      <dgm:spPr/>
      <dgm:t>
        <a:bodyPr/>
        <a:lstStyle/>
        <a:p>
          <a:endParaRPr lang="el-GR"/>
        </a:p>
      </dgm:t>
    </dgm:pt>
    <dgm:pt modelId="{2705D096-E792-42A3-BFD2-A98876790C5D}" type="sibTrans" cxnId="{D78F4CC1-069A-4BFC-869A-57D797CEA05B}">
      <dgm:prSet/>
      <dgm:spPr/>
      <dgm:t>
        <a:bodyPr/>
        <a:lstStyle/>
        <a:p>
          <a:endParaRPr lang="el-GR"/>
        </a:p>
      </dgm:t>
    </dgm:pt>
    <dgm:pt modelId="{0BD94230-014D-4B4D-AAB0-90D029BAC60B}" type="pres">
      <dgm:prSet presAssocID="{06BA4CB9-D48D-4FEE-8155-62FE6F723D91}" presName="Name0" presStyleCnt="0">
        <dgm:presLayoutVars>
          <dgm:chMax/>
          <dgm:chPref/>
          <dgm:dir/>
        </dgm:presLayoutVars>
      </dgm:prSet>
      <dgm:spPr/>
    </dgm:pt>
    <dgm:pt modelId="{77707450-BF2E-4557-8495-1CC07A025F2C}" type="pres">
      <dgm:prSet presAssocID="{151746FE-FE5A-42AD-AD32-53528F6BF602}" presName="composite" presStyleCnt="0">
        <dgm:presLayoutVars>
          <dgm:chMax val="1"/>
          <dgm:chPref val="1"/>
        </dgm:presLayoutVars>
      </dgm:prSet>
      <dgm:spPr/>
    </dgm:pt>
    <dgm:pt modelId="{13B00DC5-67D2-4885-8CAD-CB18193B9CC3}" type="pres">
      <dgm:prSet presAssocID="{151746FE-FE5A-42AD-AD32-53528F6BF602}" presName="Accent" presStyleLbl="trAlignAcc1" presStyleIdx="0" presStyleCnt="1" custLinFactNeighborY="-2548">
        <dgm:presLayoutVars>
          <dgm:chMax val="0"/>
          <dgm:chPref val="0"/>
        </dgm:presLayoutVars>
      </dgm:prSet>
      <dgm:spPr/>
    </dgm:pt>
    <dgm:pt modelId="{44E12120-C5E1-4775-8C0B-74FFA9ECE8C5}" type="pres">
      <dgm:prSet presAssocID="{151746FE-FE5A-42AD-AD32-53528F6BF602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B87AE0D-4B87-4771-B96D-CD2A02475B45}" type="pres">
      <dgm:prSet presAssocID="{151746FE-FE5A-42AD-AD32-53528F6BF602}" presName="ChildComposite" presStyleCnt="0"/>
      <dgm:spPr/>
    </dgm:pt>
    <dgm:pt modelId="{02237CF3-9C2B-4EF4-8829-764273B610E5}" type="pres">
      <dgm:prSet presAssocID="{151746FE-FE5A-42AD-AD32-53528F6BF60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1C1346B-9BA3-45EC-9A3D-474635AE1838}" type="pres">
      <dgm:prSet presAssocID="{151746FE-FE5A-42AD-AD32-53528F6BF602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3E55702-3B87-48F9-96B0-9C6D16F9666E}" type="presOf" srcId="{151746FE-FE5A-42AD-AD32-53528F6BF602}" destId="{A1C1346B-9BA3-45EC-9A3D-474635AE1838}" srcOrd="0" destOrd="0" presId="urn:microsoft.com/office/officeart/2008/layout/CaptionedPictures"/>
    <dgm:cxn modelId="{D78F4CC1-069A-4BFC-869A-57D797CEA05B}" srcId="{06BA4CB9-D48D-4FEE-8155-62FE6F723D91}" destId="{151746FE-FE5A-42AD-AD32-53528F6BF602}" srcOrd="0" destOrd="0" parTransId="{5FA58A9C-327E-4507-8F30-7A69F7FF59A4}" sibTransId="{2705D096-E792-42A3-BFD2-A98876790C5D}"/>
    <dgm:cxn modelId="{FBD61893-BB2F-4317-87C4-EA4A82DB53EF}" type="presOf" srcId="{06BA4CB9-D48D-4FEE-8155-62FE6F723D91}" destId="{0BD94230-014D-4B4D-AAB0-90D029BAC60B}" srcOrd="0" destOrd="0" presId="urn:microsoft.com/office/officeart/2008/layout/CaptionedPictures"/>
    <dgm:cxn modelId="{DA8051FC-542F-4FA2-A5E3-994383348E9C}" type="presParOf" srcId="{0BD94230-014D-4B4D-AAB0-90D029BAC60B}" destId="{77707450-BF2E-4557-8495-1CC07A025F2C}" srcOrd="0" destOrd="0" presId="urn:microsoft.com/office/officeart/2008/layout/CaptionedPictures"/>
    <dgm:cxn modelId="{F59A91CE-1174-4EF2-BF51-0F7CD15CF2D0}" type="presParOf" srcId="{77707450-BF2E-4557-8495-1CC07A025F2C}" destId="{13B00DC5-67D2-4885-8CAD-CB18193B9CC3}" srcOrd="0" destOrd="0" presId="urn:microsoft.com/office/officeart/2008/layout/CaptionedPictures"/>
    <dgm:cxn modelId="{CFEC4313-531E-48C0-8AF5-EEF380E7073C}" type="presParOf" srcId="{77707450-BF2E-4557-8495-1CC07A025F2C}" destId="{44E12120-C5E1-4775-8C0B-74FFA9ECE8C5}" srcOrd="1" destOrd="0" presId="urn:microsoft.com/office/officeart/2008/layout/CaptionedPictures"/>
    <dgm:cxn modelId="{BB9C3E27-9A24-410F-9FBF-28BD2204548B}" type="presParOf" srcId="{77707450-BF2E-4557-8495-1CC07A025F2C}" destId="{AB87AE0D-4B87-4771-B96D-CD2A02475B45}" srcOrd="2" destOrd="0" presId="urn:microsoft.com/office/officeart/2008/layout/CaptionedPictures"/>
    <dgm:cxn modelId="{AEA840C8-9D19-4495-BD26-538664C97B56}" type="presParOf" srcId="{AB87AE0D-4B87-4771-B96D-CD2A02475B45}" destId="{02237CF3-9C2B-4EF4-8829-764273B610E5}" srcOrd="0" destOrd="0" presId="urn:microsoft.com/office/officeart/2008/layout/CaptionedPictures"/>
    <dgm:cxn modelId="{EDF2A1BF-3D87-4923-8C75-F685222E30B6}" type="presParOf" srcId="{AB87AE0D-4B87-4771-B96D-CD2A02475B45}" destId="{A1C1346B-9BA3-45EC-9A3D-474635AE183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0A64116E-E728-4F8C-A873-D6AB1CFF0BF7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94A235AC-BFF7-4DE4-8ADE-05113BC41318}">
      <dgm:prSet phldrT="[Κείμενο]"/>
      <dgm:spPr/>
      <dgm:t>
        <a:bodyPr/>
        <a:lstStyle/>
        <a:p>
          <a:r>
            <a:rPr lang="el-GR" dirty="0" err="1" smtClean="0">
              <a:solidFill>
                <a:srgbClr val="002060"/>
              </a:solidFill>
            </a:rPr>
            <a:t>Ρουκετοπόλεμος</a:t>
          </a:r>
          <a:r>
            <a:rPr lang="el-GR" dirty="0" smtClean="0">
              <a:solidFill>
                <a:srgbClr val="002060"/>
              </a:solidFill>
            </a:rPr>
            <a:t> </a:t>
          </a:r>
          <a:r>
            <a:rPr lang="el-GR" dirty="0" err="1" smtClean="0">
              <a:solidFill>
                <a:srgbClr val="002060"/>
              </a:solidFill>
            </a:rPr>
            <a:t>Βροντάδος</a:t>
          </a:r>
          <a:r>
            <a:rPr lang="el-GR" dirty="0" smtClean="0">
              <a:solidFill>
                <a:srgbClr val="002060"/>
              </a:solidFill>
            </a:rPr>
            <a:t> Χίος</a:t>
          </a:r>
          <a:endParaRPr lang="el-GR" dirty="0">
            <a:solidFill>
              <a:srgbClr val="002060"/>
            </a:solidFill>
          </a:endParaRPr>
        </a:p>
      </dgm:t>
    </dgm:pt>
    <dgm:pt modelId="{7FE8363E-688F-4E74-A6B8-58AD5363D43F}" type="parTrans" cxnId="{C281B684-1F36-4903-BD7F-A11B22E6C901}">
      <dgm:prSet/>
      <dgm:spPr/>
      <dgm:t>
        <a:bodyPr/>
        <a:lstStyle/>
        <a:p>
          <a:endParaRPr lang="el-GR"/>
        </a:p>
      </dgm:t>
    </dgm:pt>
    <dgm:pt modelId="{CC48BB7E-DB45-4F05-8A33-C2C0D1CFA23F}" type="sibTrans" cxnId="{C281B684-1F36-4903-BD7F-A11B22E6C901}">
      <dgm:prSet/>
      <dgm:spPr/>
      <dgm:t>
        <a:bodyPr/>
        <a:lstStyle/>
        <a:p>
          <a:endParaRPr lang="el-GR"/>
        </a:p>
      </dgm:t>
    </dgm:pt>
    <dgm:pt modelId="{0297759C-2559-4B2D-9C9A-6DE498208220}" type="pres">
      <dgm:prSet presAssocID="{0A64116E-E728-4F8C-A873-D6AB1CFF0BF7}" presName="Name0" presStyleCnt="0">
        <dgm:presLayoutVars>
          <dgm:chMax/>
          <dgm:chPref/>
          <dgm:dir/>
        </dgm:presLayoutVars>
      </dgm:prSet>
      <dgm:spPr/>
    </dgm:pt>
    <dgm:pt modelId="{9B5E8145-BE44-462B-90CA-CE31AB201E68}" type="pres">
      <dgm:prSet presAssocID="{94A235AC-BFF7-4DE4-8ADE-05113BC41318}" presName="composite" presStyleCnt="0">
        <dgm:presLayoutVars>
          <dgm:chMax val="1"/>
          <dgm:chPref val="1"/>
        </dgm:presLayoutVars>
      </dgm:prSet>
      <dgm:spPr/>
    </dgm:pt>
    <dgm:pt modelId="{F53126FA-BE2E-465E-80C1-A2C6ADBCD82E}" type="pres">
      <dgm:prSet presAssocID="{94A235AC-BFF7-4DE4-8ADE-05113BC41318}" presName="Accent" presStyleLbl="trAlignAcc1" presStyleIdx="0" presStyleCnt="1" custScaleY="109379">
        <dgm:presLayoutVars>
          <dgm:chMax val="0"/>
          <dgm:chPref val="0"/>
        </dgm:presLayoutVars>
      </dgm:prSet>
      <dgm:spPr/>
    </dgm:pt>
    <dgm:pt modelId="{F47AF4F8-6B5C-40C0-9C70-6025B81E1417}" type="pres">
      <dgm:prSet presAssocID="{94A235AC-BFF7-4DE4-8ADE-05113BC41318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A08B597-6DA3-429D-B024-FA6C670CBD46}" type="pres">
      <dgm:prSet presAssocID="{94A235AC-BFF7-4DE4-8ADE-05113BC41318}" presName="ChildComposite" presStyleCnt="0"/>
      <dgm:spPr/>
    </dgm:pt>
    <dgm:pt modelId="{2E2A6878-5C13-47AD-BFB9-6EEEA515F30B}" type="pres">
      <dgm:prSet presAssocID="{94A235AC-BFF7-4DE4-8ADE-05113BC41318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F1888CE-83DD-4A7C-A22A-4823AF4E3FFB}" type="pres">
      <dgm:prSet presAssocID="{94A235AC-BFF7-4DE4-8ADE-05113BC41318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C10F2C0-E455-477E-ACCA-71441BACAD8B}" type="presOf" srcId="{94A235AC-BFF7-4DE4-8ADE-05113BC41318}" destId="{BF1888CE-83DD-4A7C-A22A-4823AF4E3FFB}" srcOrd="0" destOrd="0" presId="urn:microsoft.com/office/officeart/2008/layout/CaptionedPictures"/>
    <dgm:cxn modelId="{C2FA4494-42DC-4F7F-9539-482EDD096F27}" type="presOf" srcId="{0A64116E-E728-4F8C-A873-D6AB1CFF0BF7}" destId="{0297759C-2559-4B2D-9C9A-6DE498208220}" srcOrd="0" destOrd="0" presId="urn:microsoft.com/office/officeart/2008/layout/CaptionedPictures"/>
    <dgm:cxn modelId="{C281B684-1F36-4903-BD7F-A11B22E6C901}" srcId="{0A64116E-E728-4F8C-A873-D6AB1CFF0BF7}" destId="{94A235AC-BFF7-4DE4-8ADE-05113BC41318}" srcOrd="0" destOrd="0" parTransId="{7FE8363E-688F-4E74-A6B8-58AD5363D43F}" sibTransId="{CC48BB7E-DB45-4F05-8A33-C2C0D1CFA23F}"/>
    <dgm:cxn modelId="{708BAC88-3853-4D32-BFE1-0BBFB046BE5F}" type="presParOf" srcId="{0297759C-2559-4B2D-9C9A-6DE498208220}" destId="{9B5E8145-BE44-462B-90CA-CE31AB201E68}" srcOrd="0" destOrd="0" presId="urn:microsoft.com/office/officeart/2008/layout/CaptionedPictures"/>
    <dgm:cxn modelId="{3224C808-AB7F-4004-8B86-2B79D7E3BE89}" type="presParOf" srcId="{9B5E8145-BE44-462B-90CA-CE31AB201E68}" destId="{F53126FA-BE2E-465E-80C1-A2C6ADBCD82E}" srcOrd="0" destOrd="0" presId="urn:microsoft.com/office/officeart/2008/layout/CaptionedPictures"/>
    <dgm:cxn modelId="{14BC6017-E04E-4204-90AA-B634E62A1FE4}" type="presParOf" srcId="{9B5E8145-BE44-462B-90CA-CE31AB201E68}" destId="{F47AF4F8-6B5C-40C0-9C70-6025B81E1417}" srcOrd="1" destOrd="0" presId="urn:microsoft.com/office/officeart/2008/layout/CaptionedPictures"/>
    <dgm:cxn modelId="{875CF3E7-F2EE-4779-B38F-5829C7E2923C}" type="presParOf" srcId="{9B5E8145-BE44-462B-90CA-CE31AB201E68}" destId="{9A08B597-6DA3-429D-B024-FA6C670CBD46}" srcOrd="2" destOrd="0" presId="urn:microsoft.com/office/officeart/2008/layout/CaptionedPictures"/>
    <dgm:cxn modelId="{80DB4147-0634-45EB-A35B-665ED28E6BBD}" type="presParOf" srcId="{9A08B597-6DA3-429D-B024-FA6C670CBD46}" destId="{2E2A6878-5C13-47AD-BFB9-6EEEA515F30B}" srcOrd="0" destOrd="0" presId="urn:microsoft.com/office/officeart/2008/layout/CaptionedPictures"/>
    <dgm:cxn modelId="{422375DA-529D-4838-B75E-A9D6CC993D7C}" type="presParOf" srcId="{9A08B597-6DA3-429D-B024-FA6C670CBD46}" destId="{BF1888CE-83DD-4A7C-A22A-4823AF4E3FF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5A13CDEC-2720-40F9-9557-0C58EDCE3C78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0B400D3-E7C0-4247-B0E1-19E8605F65BC}">
      <dgm:prSet phldrT="[Κείμενο]"/>
      <dgm:spPr/>
      <dgm:t>
        <a:bodyPr/>
        <a:lstStyle/>
        <a:p>
          <a:r>
            <a:rPr lang="el-GR" dirty="0" err="1" smtClean="0">
              <a:solidFill>
                <a:srgbClr val="002060"/>
              </a:solidFill>
            </a:rPr>
            <a:t>Σαϊτοπόλεμος</a:t>
          </a:r>
          <a:r>
            <a:rPr lang="el-GR" dirty="0" smtClean="0">
              <a:solidFill>
                <a:srgbClr val="002060"/>
              </a:solidFill>
            </a:rPr>
            <a:t> Καλαμάτα</a:t>
          </a:r>
          <a:endParaRPr lang="el-GR" dirty="0">
            <a:solidFill>
              <a:srgbClr val="002060"/>
            </a:solidFill>
          </a:endParaRPr>
        </a:p>
      </dgm:t>
    </dgm:pt>
    <dgm:pt modelId="{478B2B21-33A5-468E-AB5D-D24566AE606A}" type="parTrans" cxnId="{43256027-10D3-4693-86E8-E68CF87281A5}">
      <dgm:prSet/>
      <dgm:spPr/>
      <dgm:t>
        <a:bodyPr/>
        <a:lstStyle/>
        <a:p>
          <a:endParaRPr lang="el-GR"/>
        </a:p>
      </dgm:t>
    </dgm:pt>
    <dgm:pt modelId="{B0FBA638-9901-4391-B73F-5596E1E8C00F}" type="sibTrans" cxnId="{43256027-10D3-4693-86E8-E68CF87281A5}">
      <dgm:prSet/>
      <dgm:spPr/>
      <dgm:t>
        <a:bodyPr/>
        <a:lstStyle/>
        <a:p>
          <a:endParaRPr lang="el-GR"/>
        </a:p>
      </dgm:t>
    </dgm:pt>
    <dgm:pt modelId="{6694660F-8C62-4890-B95E-FE8B75E4210F}" type="pres">
      <dgm:prSet presAssocID="{5A13CDEC-2720-40F9-9557-0C58EDCE3C78}" presName="Name0" presStyleCnt="0">
        <dgm:presLayoutVars>
          <dgm:chMax/>
          <dgm:chPref/>
          <dgm:dir/>
        </dgm:presLayoutVars>
      </dgm:prSet>
      <dgm:spPr/>
    </dgm:pt>
    <dgm:pt modelId="{CF3F60B3-6FF2-4123-AEA5-6119CD249A43}" type="pres">
      <dgm:prSet presAssocID="{00B400D3-E7C0-4247-B0E1-19E8605F65BC}" presName="composite" presStyleCnt="0">
        <dgm:presLayoutVars>
          <dgm:chMax val="1"/>
          <dgm:chPref val="1"/>
        </dgm:presLayoutVars>
      </dgm:prSet>
      <dgm:spPr/>
    </dgm:pt>
    <dgm:pt modelId="{7F192930-79A6-431A-9FC7-8F9CBAFB15E1}" type="pres">
      <dgm:prSet presAssocID="{00B400D3-E7C0-4247-B0E1-19E8605F65BC}" presName="Accent" presStyleLbl="trAlignAcc1" presStyleIdx="0" presStyleCnt="1" custScaleY="115988">
        <dgm:presLayoutVars>
          <dgm:chMax val="0"/>
          <dgm:chPref val="0"/>
        </dgm:presLayoutVars>
      </dgm:prSet>
      <dgm:spPr/>
    </dgm:pt>
    <dgm:pt modelId="{A5DDDD61-883B-4071-87DA-157B5C352250}" type="pres">
      <dgm:prSet presAssocID="{00B400D3-E7C0-4247-B0E1-19E8605F65BC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B1F7B5E-437A-4EB7-B8E4-5C098FA694B8}" type="pres">
      <dgm:prSet presAssocID="{00B400D3-E7C0-4247-B0E1-19E8605F65BC}" presName="ChildComposite" presStyleCnt="0"/>
      <dgm:spPr/>
    </dgm:pt>
    <dgm:pt modelId="{443E6B6A-6A87-41A1-B422-F8FB8EE116A2}" type="pres">
      <dgm:prSet presAssocID="{00B400D3-E7C0-4247-B0E1-19E8605F65B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5AFDCA6-0244-45BB-B4D3-977425E866E8}" type="pres">
      <dgm:prSet presAssocID="{00B400D3-E7C0-4247-B0E1-19E8605F65BC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3256027-10D3-4693-86E8-E68CF87281A5}" srcId="{5A13CDEC-2720-40F9-9557-0C58EDCE3C78}" destId="{00B400D3-E7C0-4247-B0E1-19E8605F65BC}" srcOrd="0" destOrd="0" parTransId="{478B2B21-33A5-468E-AB5D-D24566AE606A}" sibTransId="{B0FBA638-9901-4391-B73F-5596E1E8C00F}"/>
    <dgm:cxn modelId="{190AF414-B834-4545-BF78-CBC8E95B06ED}" type="presOf" srcId="{5A13CDEC-2720-40F9-9557-0C58EDCE3C78}" destId="{6694660F-8C62-4890-B95E-FE8B75E4210F}" srcOrd="0" destOrd="0" presId="urn:microsoft.com/office/officeart/2008/layout/CaptionedPictures"/>
    <dgm:cxn modelId="{B150FEB9-1AAF-4CBE-82BA-2CF791D4D910}" type="presOf" srcId="{00B400D3-E7C0-4247-B0E1-19E8605F65BC}" destId="{A5AFDCA6-0244-45BB-B4D3-977425E866E8}" srcOrd="0" destOrd="0" presId="urn:microsoft.com/office/officeart/2008/layout/CaptionedPictures"/>
    <dgm:cxn modelId="{6BF01E35-F2D4-494B-8FC1-FAE88ABC6096}" type="presParOf" srcId="{6694660F-8C62-4890-B95E-FE8B75E4210F}" destId="{CF3F60B3-6FF2-4123-AEA5-6119CD249A43}" srcOrd="0" destOrd="0" presId="urn:microsoft.com/office/officeart/2008/layout/CaptionedPictures"/>
    <dgm:cxn modelId="{E440151B-E2E1-42FB-970B-B68E70499FDD}" type="presParOf" srcId="{CF3F60B3-6FF2-4123-AEA5-6119CD249A43}" destId="{7F192930-79A6-431A-9FC7-8F9CBAFB15E1}" srcOrd="0" destOrd="0" presId="urn:microsoft.com/office/officeart/2008/layout/CaptionedPictures"/>
    <dgm:cxn modelId="{CCB8225F-57B1-49E7-925E-9CDF2DF513BB}" type="presParOf" srcId="{CF3F60B3-6FF2-4123-AEA5-6119CD249A43}" destId="{A5DDDD61-883B-4071-87DA-157B5C352250}" srcOrd="1" destOrd="0" presId="urn:microsoft.com/office/officeart/2008/layout/CaptionedPictures"/>
    <dgm:cxn modelId="{C361A1B8-ED21-4FC6-A4AE-8D7EE9257F33}" type="presParOf" srcId="{CF3F60B3-6FF2-4123-AEA5-6119CD249A43}" destId="{FB1F7B5E-437A-4EB7-B8E4-5C098FA694B8}" srcOrd="2" destOrd="0" presId="urn:microsoft.com/office/officeart/2008/layout/CaptionedPictures"/>
    <dgm:cxn modelId="{5496F1F9-5C29-42F2-B88C-667A5D960F6C}" type="presParOf" srcId="{FB1F7B5E-437A-4EB7-B8E4-5C098FA694B8}" destId="{443E6B6A-6A87-41A1-B422-F8FB8EE116A2}" srcOrd="0" destOrd="0" presId="urn:microsoft.com/office/officeart/2008/layout/CaptionedPictures"/>
    <dgm:cxn modelId="{9E6C2D3C-48DD-4289-9DE1-352D6D4CA567}" type="presParOf" srcId="{FB1F7B5E-437A-4EB7-B8E4-5C098FA694B8}" destId="{A5AFDCA6-0244-45BB-B4D3-977425E866E8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7AF930DA-F895-4059-85E6-F369C0BCF97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BE9D73E2-F7F0-47FC-81EB-09360266AF74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Φαναράκια Λεωνίδιο</a:t>
          </a:r>
          <a:endParaRPr lang="el-GR" dirty="0">
            <a:solidFill>
              <a:srgbClr val="002060"/>
            </a:solidFill>
          </a:endParaRPr>
        </a:p>
      </dgm:t>
    </dgm:pt>
    <dgm:pt modelId="{3187FAA8-2DD6-4E6A-BB2A-F521C68AD106}" type="parTrans" cxnId="{1318E1CB-1175-4CDC-946A-741B210CFAC6}">
      <dgm:prSet/>
      <dgm:spPr/>
      <dgm:t>
        <a:bodyPr/>
        <a:lstStyle/>
        <a:p>
          <a:endParaRPr lang="el-GR"/>
        </a:p>
      </dgm:t>
    </dgm:pt>
    <dgm:pt modelId="{0B24B411-EBDC-4AB5-8590-9ECAD23C183D}" type="sibTrans" cxnId="{1318E1CB-1175-4CDC-946A-741B210CFAC6}">
      <dgm:prSet/>
      <dgm:spPr/>
      <dgm:t>
        <a:bodyPr/>
        <a:lstStyle/>
        <a:p>
          <a:endParaRPr lang="el-GR"/>
        </a:p>
      </dgm:t>
    </dgm:pt>
    <dgm:pt modelId="{7341312A-AD17-46A5-A0D4-FA8876B294F5}" type="pres">
      <dgm:prSet presAssocID="{7AF930DA-F895-4059-85E6-F369C0BCF97D}" presName="Name0" presStyleCnt="0">
        <dgm:presLayoutVars>
          <dgm:chMax/>
          <dgm:chPref/>
          <dgm:dir/>
        </dgm:presLayoutVars>
      </dgm:prSet>
      <dgm:spPr/>
    </dgm:pt>
    <dgm:pt modelId="{30546D90-92D4-4313-BEA3-60463B4DF62D}" type="pres">
      <dgm:prSet presAssocID="{BE9D73E2-F7F0-47FC-81EB-09360266AF74}" presName="composite" presStyleCnt="0">
        <dgm:presLayoutVars>
          <dgm:chMax val="1"/>
          <dgm:chPref val="1"/>
        </dgm:presLayoutVars>
      </dgm:prSet>
      <dgm:spPr/>
    </dgm:pt>
    <dgm:pt modelId="{D5E13F46-810D-47C8-86BB-00C044283711}" type="pres">
      <dgm:prSet presAssocID="{BE9D73E2-F7F0-47FC-81EB-09360266AF74}" presName="Accent" presStyleLbl="trAlignAcc1" presStyleIdx="0" presStyleCnt="1" custScaleX="106556" custScaleY="124407">
        <dgm:presLayoutVars>
          <dgm:chMax val="0"/>
          <dgm:chPref val="0"/>
        </dgm:presLayoutVars>
      </dgm:prSet>
      <dgm:spPr/>
    </dgm:pt>
    <dgm:pt modelId="{0033FF09-D44F-4592-A488-B976DCE5886C}" type="pres">
      <dgm:prSet presAssocID="{BE9D73E2-F7F0-47FC-81EB-09360266AF74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293B76CC-146F-41F3-9E1E-19177064D264}" type="pres">
      <dgm:prSet presAssocID="{BE9D73E2-F7F0-47FC-81EB-09360266AF74}" presName="ChildComposite" presStyleCnt="0"/>
      <dgm:spPr/>
    </dgm:pt>
    <dgm:pt modelId="{3E11B35C-EDD9-4E07-8A50-25ECCDF5530C}" type="pres">
      <dgm:prSet presAssocID="{BE9D73E2-F7F0-47FC-81EB-09360266AF7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6ECCAA9-5583-46E2-997C-2AC340FEA0BF}" type="pres">
      <dgm:prSet presAssocID="{BE9D73E2-F7F0-47FC-81EB-09360266AF74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6C00224-07B9-452C-997A-6B24E484D7F7}" type="presOf" srcId="{7AF930DA-F895-4059-85E6-F369C0BCF97D}" destId="{7341312A-AD17-46A5-A0D4-FA8876B294F5}" srcOrd="0" destOrd="0" presId="urn:microsoft.com/office/officeart/2008/layout/CaptionedPictures"/>
    <dgm:cxn modelId="{1318E1CB-1175-4CDC-946A-741B210CFAC6}" srcId="{7AF930DA-F895-4059-85E6-F369C0BCF97D}" destId="{BE9D73E2-F7F0-47FC-81EB-09360266AF74}" srcOrd="0" destOrd="0" parTransId="{3187FAA8-2DD6-4E6A-BB2A-F521C68AD106}" sibTransId="{0B24B411-EBDC-4AB5-8590-9ECAD23C183D}"/>
    <dgm:cxn modelId="{C911CE46-4BB2-494A-9B56-639AFAC70437}" type="presOf" srcId="{BE9D73E2-F7F0-47FC-81EB-09360266AF74}" destId="{86ECCAA9-5583-46E2-997C-2AC340FEA0BF}" srcOrd="0" destOrd="0" presId="urn:microsoft.com/office/officeart/2008/layout/CaptionedPictures"/>
    <dgm:cxn modelId="{91B51D21-F3F2-40A5-A322-0D72A639997F}" type="presParOf" srcId="{7341312A-AD17-46A5-A0D4-FA8876B294F5}" destId="{30546D90-92D4-4313-BEA3-60463B4DF62D}" srcOrd="0" destOrd="0" presId="urn:microsoft.com/office/officeart/2008/layout/CaptionedPictures"/>
    <dgm:cxn modelId="{DB0E0A17-5E52-4CB5-A41A-7E702969E55A}" type="presParOf" srcId="{30546D90-92D4-4313-BEA3-60463B4DF62D}" destId="{D5E13F46-810D-47C8-86BB-00C044283711}" srcOrd="0" destOrd="0" presId="urn:microsoft.com/office/officeart/2008/layout/CaptionedPictures"/>
    <dgm:cxn modelId="{8A112C24-69AE-4C7C-A08F-D7EAF31B5A03}" type="presParOf" srcId="{30546D90-92D4-4313-BEA3-60463B4DF62D}" destId="{0033FF09-D44F-4592-A488-B976DCE5886C}" srcOrd="1" destOrd="0" presId="urn:microsoft.com/office/officeart/2008/layout/CaptionedPictures"/>
    <dgm:cxn modelId="{BED46627-2AD5-4581-9C03-48277958D2BA}" type="presParOf" srcId="{30546D90-92D4-4313-BEA3-60463B4DF62D}" destId="{293B76CC-146F-41F3-9E1E-19177064D264}" srcOrd="2" destOrd="0" presId="urn:microsoft.com/office/officeart/2008/layout/CaptionedPictures"/>
    <dgm:cxn modelId="{4B2FF76F-BBE7-4509-B219-428ADFBFD6E2}" type="presParOf" srcId="{293B76CC-146F-41F3-9E1E-19177064D264}" destId="{3E11B35C-EDD9-4E07-8A50-25ECCDF5530C}" srcOrd="0" destOrd="0" presId="urn:microsoft.com/office/officeart/2008/layout/CaptionedPictures"/>
    <dgm:cxn modelId="{29DF2793-7D44-454A-B903-AAB14B828998}" type="presParOf" srcId="{293B76CC-146F-41F3-9E1E-19177064D264}" destId="{86ECCAA9-5583-46E2-997C-2AC340FEA0B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1317EDD4-DF79-464B-97D3-4D029A3BAD30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E924D709-FCE4-48D4-A643-42C5D6824A42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Τρώμε μαγειρίτσα</a:t>
          </a:r>
          <a:endParaRPr lang="el-GR" dirty="0">
            <a:solidFill>
              <a:srgbClr val="002060"/>
            </a:solidFill>
          </a:endParaRPr>
        </a:p>
      </dgm:t>
    </dgm:pt>
    <dgm:pt modelId="{6B8C9A88-8C6E-4310-BC45-68ABEB78EDE6}" type="parTrans" cxnId="{0273A5A5-6264-4E76-8485-F058A02F5457}">
      <dgm:prSet/>
      <dgm:spPr/>
      <dgm:t>
        <a:bodyPr/>
        <a:lstStyle/>
        <a:p>
          <a:endParaRPr lang="el-GR"/>
        </a:p>
      </dgm:t>
    </dgm:pt>
    <dgm:pt modelId="{2BF32BAF-E213-4E67-B79A-775607900638}" type="sibTrans" cxnId="{0273A5A5-6264-4E76-8485-F058A02F5457}">
      <dgm:prSet/>
      <dgm:spPr/>
      <dgm:t>
        <a:bodyPr/>
        <a:lstStyle/>
        <a:p>
          <a:endParaRPr lang="el-GR"/>
        </a:p>
      </dgm:t>
    </dgm:pt>
    <dgm:pt modelId="{4DEEEA1F-6364-4DFC-AD81-902BFB02099E}" type="pres">
      <dgm:prSet presAssocID="{1317EDD4-DF79-464B-97D3-4D029A3BAD30}" presName="Name0" presStyleCnt="0">
        <dgm:presLayoutVars>
          <dgm:chMax/>
          <dgm:chPref/>
          <dgm:dir/>
        </dgm:presLayoutVars>
      </dgm:prSet>
      <dgm:spPr/>
    </dgm:pt>
    <dgm:pt modelId="{1660D8F1-E794-40F6-B752-B7EC6B3A99C7}" type="pres">
      <dgm:prSet presAssocID="{E924D709-FCE4-48D4-A643-42C5D6824A42}" presName="composite" presStyleCnt="0">
        <dgm:presLayoutVars>
          <dgm:chMax val="1"/>
          <dgm:chPref val="1"/>
        </dgm:presLayoutVars>
      </dgm:prSet>
      <dgm:spPr/>
    </dgm:pt>
    <dgm:pt modelId="{4E9A307E-5B9E-4672-85A6-6425F4C17FF6}" type="pres">
      <dgm:prSet presAssocID="{E924D709-FCE4-48D4-A643-42C5D6824A42}" presName="Accent" presStyleLbl="trAlignAcc1" presStyleIdx="0" presStyleCnt="1">
        <dgm:presLayoutVars>
          <dgm:chMax val="0"/>
          <dgm:chPref val="0"/>
        </dgm:presLayoutVars>
      </dgm:prSet>
      <dgm:spPr/>
    </dgm:pt>
    <dgm:pt modelId="{1C293257-17DA-46B0-88FB-F9E9ACB679C1}" type="pres">
      <dgm:prSet presAssocID="{E924D709-FCE4-48D4-A643-42C5D6824A42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4A258761-44C8-4412-A290-A9319D6F8B71}" type="pres">
      <dgm:prSet presAssocID="{E924D709-FCE4-48D4-A643-42C5D6824A42}" presName="ChildComposite" presStyleCnt="0"/>
      <dgm:spPr/>
    </dgm:pt>
    <dgm:pt modelId="{E15B261E-96E9-4C21-8AD9-AE8C9605C1B5}" type="pres">
      <dgm:prSet presAssocID="{E924D709-FCE4-48D4-A643-42C5D6824A4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1C0721A-6872-4CAB-85EE-3A3C82EB929C}" type="pres">
      <dgm:prSet presAssocID="{E924D709-FCE4-48D4-A643-42C5D6824A42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273A5A5-6264-4E76-8485-F058A02F5457}" srcId="{1317EDD4-DF79-464B-97D3-4D029A3BAD30}" destId="{E924D709-FCE4-48D4-A643-42C5D6824A42}" srcOrd="0" destOrd="0" parTransId="{6B8C9A88-8C6E-4310-BC45-68ABEB78EDE6}" sibTransId="{2BF32BAF-E213-4E67-B79A-775607900638}"/>
    <dgm:cxn modelId="{CDFE30C9-7CE1-442D-BBAB-8696F980BD51}" type="presOf" srcId="{E924D709-FCE4-48D4-A643-42C5D6824A42}" destId="{21C0721A-6872-4CAB-85EE-3A3C82EB929C}" srcOrd="0" destOrd="0" presId="urn:microsoft.com/office/officeart/2008/layout/CaptionedPictures"/>
    <dgm:cxn modelId="{12D85D9E-C23C-4BD9-9282-6FE6FA18BCE7}" type="presOf" srcId="{1317EDD4-DF79-464B-97D3-4D029A3BAD30}" destId="{4DEEEA1F-6364-4DFC-AD81-902BFB02099E}" srcOrd="0" destOrd="0" presId="urn:microsoft.com/office/officeart/2008/layout/CaptionedPictures"/>
    <dgm:cxn modelId="{0E2F30CE-13F1-4D4F-8A71-81E92300589A}" type="presParOf" srcId="{4DEEEA1F-6364-4DFC-AD81-902BFB02099E}" destId="{1660D8F1-E794-40F6-B752-B7EC6B3A99C7}" srcOrd="0" destOrd="0" presId="urn:microsoft.com/office/officeart/2008/layout/CaptionedPictures"/>
    <dgm:cxn modelId="{9B32C8F6-BA55-4F60-B349-427726DA0F6F}" type="presParOf" srcId="{1660D8F1-E794-40F6-B752-B7EC6B3A99C7}" destId="{4E9A307E-5B9E-4672-85A6-6425F4C17FF6}" srcOrd="0" destOrd="0" presId="urn:microsoft.com/office/officeart/2008/layout/CaptionedPictures"/>
    <dgm:cxn modelId="{DF2198A4-5370-4BF6-ACF8-A96ACFF7AFD6}" type="presParOf" srcId="{1660D8F1-E794-40F6-B752-B7EC6B3A99C7}" destId="{1C293257-17DA-46B0-88FB-F9E9ACB679C1}" srcOrd="1" destOrd="0" presId="urn:microsoft.com/office/officeart/2008/layout/CaptionedPictures"/>
    <dgm:cxn modelId="{9BE239B6-59F2-4847-8355-C38169C8D164}" type="presParOf" srcId="{1660D8F1-E794-40F6-B752-B7EC6B3A99C7}" destId="{4A258761-44C8-4412-A290-A9319D6F8B71}" srcOrd="2" destOrd="0" presId="urn:microsoft.com/office/officeart/2008/layout/CaptionedPictures"/>
    <dgm:cxn modelId="{C3BEE770-9501-46B2-82BD-02E958E7BEDD}" type="presParOf" srcId="{4A258761-44C8-4412-A290-A9319D6F8B71}" destId="{E15B261E-96E9-4C21-8AD9-AE8C9605C1B5}" srcOrd="0" destOrd="0" presId="urn:microsoft.com/office/officeart/2008/layout/CaptionedPictures"/>
    <dgm:cxn modelId="{57B62506-0AFF-4CD7-AF29-151239CEB14E}" type="presParOf" srcId="{4A258761-44C8-4412-A290-A9319D6F8B71}" destId="{21C0721A-6872-4CAB-85EE-3A3C82EB929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1642417E-DB37-46E7-AA93-E6C6F726CC9F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E191D8CA-740B-471E-A00D-195E52B04960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Τσουγκρίζουμε αυγά και τα τρώμε</a:t>
          </a:r>
          <a:endParaRPr lang="el-GR" dirty="0">
            <a:solidFill>
              <a:srgbClr val="002060"/>
            </a:solidFill>
          </a:endParaRPr>
        </a:p>
      </dgm:t>
    </dgm:pt>
    <dgm:pt modelId="{CE894858-E26A-463A-81DF-6DA06CE3EAEF}" type="parTrans" cxnId="{116BB76C-8A4E-4798-8808-8B0E8D35A74F}">
      <dgm:prSet/>
      <dgm:spPr/>
      <dgm:t>
        <a:bodyPr/>
        <a:lstStyle/>
        <a:p>
          <a:endParaRPr lang="el-GR"/>
        </a:p>
      </dgm:t>
    </dgm:pt>
    <dgm:pt modelId="{BA518C0F-5EA6-44FA-B3AA-B759E8CB844F}" type="sibTrans" cxnId="{116BB76C-8A4E-4798-8808-8B0E8D35A74F}">
      <dgm:prSet/>
      <dgm:spPr/>
      <dgm:t>
        <a:bodyPr/>
        <a:lstStyle/>
        <a:p>
          <a:endParaRPr lang="el-GR"/>
        </a:p>
      </dgm:t>
    </dgm:pt>
    <dgm:pt modelId="{F55E641F-E45B-401A-8D21-66D48D020964}" type="pres">
      <dgm:prSet presAssocID="{1642417E-DB37-46E7-AA93-E6C6F726CC9F}" presName="Name0" presStyleCnt="0">
        <dgm:presLayoutVars>
          <dgm:chMax/>
          <dgm:chPref/>
          <dgm:dir/>
        </dgm:presLayoutVars>
      </dgm:prSet>
      <dgm:spPr/>
    </dgm:pt>
    <dgm:pt modelId="{E8824AD0-9C48-412F-B31E-0418217F9176}" type="pres">
      <dgm:prSet presAssocID="{E191D8CA-740B-471E-A00D-195E52B04960}" presName="composite" presStyleCnt="0">
        <dgm:presLayoutVars>
          <dgm:chMax val="1"/>
          <dgm:chPref val="1"/>
        </dgm:presLayoutVars>
      </dgm:prSet>
      <dgm:spPr/>
    </dgm:pt>
    <dgm:pt modelId="{6C077348-5105-4A8D-8232-0A7AB261EB61}" type="pres">
      <dgm:prSet presAssocID="{E191D8CA-740B-471E-A00D-195E52B04960}" presName="Accent" presStyleLbl="trAlignAcc1" presStyleIdx="0" presStyleCnt="1">
        <dgm:presLayoutVars>
          <dgm:chMax val="0"/>
          <dgm:chPref val="0"/>
        </dgm:presLayoutVars>
      </dgm:prSet>
      <dgm:spPr/>
    </dgm:pt>
    <dgm:pt modelId="{98A7963E-376D-456E-BDEC-E7179AA3F6E0}" type="pres">
      <dgm:prSet presAssocID="{E191D8CA-740B-471E-A00D-195E52B04960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BB95844C-4729-4C07-B763-F35D48A86898}" type="pres">
      <dgm:prSet presAssocID="{E191D8CA-740B-471E-A00D-195E52B04960}" presName="ChildComposite" presStyleCnt="0"/>
      <dgm:spPr/>
    </dgm:pt>
    <dgm:pt modelId="{3B3B5969-32FB-468C-BAC2-C5DCF3EB7F34}" type="pres">
      <dgm:prSet presAssocID="{E191D8CA-740B-471E-A00D-195E52B0496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538B8DE-4AE0-4068-8D26-C705078DBF85}" type="pres">
      <dgm:prSet presAssocID="{E191D8CA-740B-471E-A00D-195E52B04960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16BB76C-8A4E-4798-8808-8B0E8D35A74F}" srcId="{1642417E-DB37-46E7-AA93-E6C6F726CC9F}" destId="{E191D8CA-740B-471E-A00D-195E52B04960}" srcOrd="0" destOrd="0" parTransId="{CE894858-E26A-463A-81DF-6DA06CE3EAEF}" sibTransId="{BA518C0F-5EA6-44FA-B3AA-B759E8CB844F}"/>
    <dgm:cxn modelId="{92A781FB-19B9-4FD7-B8D7-323AE5CDFE95}" type="presOf" srcId="{1642417E-DB37-46E7-AA93-E6C6F726CC9F}" destId="{F55E641F-E45B-401A-8D21-66D48D020964}" srcOrd="0" destOrd="0" presId="urn:microsoft.com/office/officeart/2008/layout/CaptionedPictures"/>
    <dgm:cxn modelId="{A6847D66-6851-4969-A7D9-2167542FD197}" type="presOf" srcId="{E191D8CA-740B-471E-A00D-195E52B04960}" destId="{A538B8DE-4AE0-4068-8D26-C705078DBF85}" srcOrd="0" destOrd="0" presId="urn:microsoft.com/office/officeart/2008/layout/CaptionedPictures"/>
    <dgm:cxn modelId="{FFB1851C-0752-4A14-AA7B-417CBF10C9C3}" type="presParOf" srcId="{F55E641F-E45B-401A-8D21-66D48D020964}" destId="{E8824AD0-9C48-412F-B31E-0418217F9176}" srcOrd="0" destOrd="0" presId="urn:microsoft.com/office/officeart/2008/layout/CaptionedPictures"/>
    <dgm:cxn modelId="{AB22C49D-2199-43A4-89EF-8A34A588DEA6}" type="presParOf" srcId="{E8824AD0-9C48-412F-B31E-0418217F9176}" destId="{6C077348-5105-4A8D-8232-0A7AB261EB61}" srcOrd="0" destOrd="0" presId="urn:microsoft.com/office/officeart/2008/layout/CaptionedPictures"/>
    <dgm:cxn modelId="{0C5DB994-4904-46CE-9877-1167FC18DAC8}" type="presParOf" srcId="{E8824AD0-9C48-412F-B31E-0418217F9176}" destId="{98A7963E-376D-456E-BDEC-E7179AA3F6E0}" srcOrd="1" destOrd="0" presId="urn:microsoft.com/office/officeart/2008/layout/CaptionedPictures"/>
    <dgm:cxn modelId="{B10DCF99-1BF3-4761-8A39-D1EE91BD27F2}" type="presParOf" srcId="{E8824AD0-9C48-412F-B31E-0418217F9176}" destId="{BB95844C-4729-4C07-B763-F35D48A86898}" srcOrd="2" destOrd="0" presId="urn:microsoft.com/office/officeart/2008/layout/CaptionedPictures"/>
    <dgm:cxn modelId="{4B23D3AC-8739-4111-9737-DBFA726B1CA6}" type="presParOf" srcId="{BB95844C-4729-4C07-B763-F35D48A86898}" destId="{3B3B5969-32FB-468C-BAC2-C5DCF3EB7F34}" srcOrd="0" destOrd="0" presId="urn:microsoft.com/office/officeart/2008/layout/CaptionedPictures"/>
    <dgm:cxn modelId="{38A28B56-C70F-48A4-A80C-D95B4556DE4D}" type="presParOf" srcId="{BB95844C-4729-4C07-B763-F35D48A86898}" destId="{A538B8DE-4AE0-4068-8D26-C705078DBF85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DB9EEAD8-30FE-4C73-ACC9-7B95E1E53EF4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171D10E6-D1A2-4837-8D3B-6444F1490295}">
      <dgm:prSet phldrT="[Κείμενο]"/>
      <dgm:spPr/>
      <dgm:t>
        <a:bodyPr/>
        <a:lstStyle/>
        <a:p>
          <a:r>
            <a:rPr lang="el-GR" dirty="0" err="1" smtClean="0">
              <a:solidFill>
                <a:srgbClr val="002060"/>
              </a:solidFill>
            </a:rPr>
            <a:t>Μπότηδες</a:t>
          </a:r>
          <a:r>
            <a:rPr lang="el-GR" dirty="0" smtClean="0">
              <a:solidFill>
                <a:srgbClr val="002060"/>
              </a:solidFill>
            </a:rPr>
            <a:t> Κέρκυρα</a:t>
          </a:r>
          <a:endParaRPr lang="el-GR" dirty="0">
            <a:solidFill>
              <a:srgbClr val="002060"/>
            </a:solidFill>
          </a:endParaRPr>
        </a:p>
      </dgm:t>
    </dgm:pt>
    <dgm:pt modelId="{7F2F81C3-6DC2-403B-8900-975EF96AEBCE}" type="parTrans" cxnId="{FE67FEB3-8675-44DD-B325-734F3AE6EEE7}">
      <dgm:prSet/>
      <dgm:spPr/>
      <dgm:t>
        <a:bodyPr/>
        <a:lstStyle/>
        <a:p>
          <a:endParaRPr lang="el-GR"/>
        </a:p>
      </dgm:t>
    </dgm:pt>
    <dgm:pt modelId="{E62BDCD1-471E-4B2D-A222-860122C29D69}" type="sibTrans" cxnId="{FE67FEB3-8675-44DD-B325-734F3AE6EEE7}">
      <dgm:prSet/>
      <dgm:spPr/>
      <dgm:t>
        <a:bodyPr/>
        <a:lstStyle/>
        <a:p>
          <a:endParaRPr lang="el-GR"/>
        </a:p>
      </dgm:t>
    </dgm:pt>
    <dgm:pt modelId="{05E6517C-3E47-47F3-8D4C-2E0AC644D31B}" type="pres">
      <dgm:prSet presAssocID="{DB9EEAD8-30FE-4C73-ACC9-7B95E1E53EF4}" presName="Name0" presStyleCnt="0">
        <dgm:presLayoutVars>
          <dgm:chMax/>
          <dgm:chPref/>
          <dgm:dir/>
        </dgm:presLayoutVars>
      </dgm:prSet>
      <dgm:spPr/>
    </dgm:pt>
    <dgm:pt modelId="{D9E6B56C-EF72-4724-995B-D93E073726AB}" type="pres">
      <dgm:prSet presAssocID="{171D10E6-D1A2-4837-8D3B-6444F1490295}" presName="composite" presStyleCnt="0">
        <dgm:presLayoutVars>
          <dgm:chMax val="1"/>
          <dgm:chPref val="1"/>
        </dgm:presLayoutVars>
      </dgm:prSet>
      <dgm:spPr/>
    </dgm:pt>
    <dgm:pt modelId="{378CD84F-1E4C-4610-BEC1-70DA80434E18}" type="pres">
      <dgm:prSet presAssocID="{171D10E6-D1A2-4837-8D3B-6444F1490295}" presName="Accent" presStyleLbl="trAlignAcc1" presStyleIdx="0" presStyleCnt="1" custScaleX="91918" custScaleY="116784">
        <dgm:presLayoutVars>
          <dgm:chMax val="0"/>
          <dgm:chPref val="0"/>
        </dgm:presLayoutVars>
      </dgm:prSet>
      <dgm:spPr/>
    </dgm:pt>
    <dgm:pt modelId="{4E01E239-B2AA-406A-B665-2300EA18236B}" type="pres">
      <dgm:prSet presAssocID="{171D10E6-D1A2-4837-8D3B-6444F1490295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6232D763-66E9-4568-BA72-9CF23F19C54C}" type="pres">
      <dgm:prSet presAssocID="{171D10E6-D1A2-4837-8D3B-6444F1490295}" presName="ChildComposite" presStyleCnt="0"/>
      <dgm:spPr/>
    </dgm:pt>
    <dgm:pt modelId="{5813410F-F0BD-439F-872C-BD133E7FE00D}" type="pres">
      <dgm:prSet presAssocID="{171D10E6-D1A2-4837-8D3B-6444F149029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99820D0-AFA8-4994-8B65-B4768FA2F6E3}" type="pres">
      <dgm:prSet presAssocID="{171D10E6-D1A2-4837-8D3B-6444F1490295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E67FEB3-8675-44DD-B325-734F3AE6EEE7}" srcId="{DB9EEAD8-30FE-4C73-ACC9-7B95E1E53EF4}" destId="{171D10E6-D1A2-4837-8D3B-6444F1490295}" srcOrd="0" destOrd="0" parTransId="{7F2F81C3-6DC2-403B-8900-975EF96AEBCE}" sibTransId="{E62BDCD1-471E-4B2D-A222-860122C29D69}"/>
    <dgm:cxn modelId="{92C1B247-5ED9-4D19-A8AE-482ACBBF7AB8}" type="presOf" srcId="{DB9EEAD8-30FE-4C73-ACC9-7B95E1E53EF4}" destId="{05E6517C-3E47-47F3-8D4C-2E0AC644D31B}" srcOrd="0" destOrd="0" presId="urn:microsoft.com/office/officeart/2008/layout/CaptionedPictures"/>
    <dgm:cxn modelId="{2A030B44-1DFB-45C7-89CA-7F013B3E0BAE}" type="presOf" srcId="{171D10E6-D1A2-4837-8D3B-6444F1490295}" destId="{E99820D0-AFA8-4994-8B65-B4768FA2F6E3}" srcOrd="0" destOrd="0" presId="urn:microsoft.com/office/officeart/2008/layout/CaptionedPictures"/>
    <dgm:cxn modelId="{059F8624-718E-4021-AB30-2B645DAC4CAD}" type="presParOf" srcId="{05E6517C-3E47-47F3-8D4C-2E0AC644D31B}" destId="{D9E6B56C-EF72-4724-995B-D93E073726AB}" srcOrd="0" destOrd="0" presId="urn:microsoft.com/office/officeart/2008/layout/CaptionedPictures"/>
    <dgm:cxn modelId="{89E2D3B9-4C2D-45AF-AFC8-717E946C1537}" type="presParOf" srcId="{D9E6B56C-EF72-4724-995B-D93E073726AB}" destId="{378CD84F-1E4C-4610-BEC1-70DA80434E18}" srcOrd="0" destOrd="0" presId="urn:microsoft.com/office/officeart/2008/layout/CaptionedPictures"/>
    <dgm:cxn modelId="{A728C5D5-D8C1-402A-A66F-4636857C1A03}" type="presParOf" srcId="{D9E6B56C-EF72-4724-995B-D93E073726AB}" destId="{4E01E239-B2AA-406A-B665-2300EA18236B}" srcOrd="1" destOrd="0" presId="urn:microsoft.com/office/officeart/2008/layout/CaptionedPictures"/>
    <dgm:cxn modelId="{D28F6505-4294-4523-8EC9-91C1002BF1FC}" type="presParOf" srcId="{D9E6B56C-EF72-4724-995B-D93E073726AB}" destId="{6232D763-66E9-4568-BA72-9CF23F19C54C}" srcOrd="2" destOrd="0" presId="urn:microsoft.com/office/officeart/2008/layout/CaptionedPictures"/>
    <dgm:cxn modelId="{ACD6E542-B265-467C-8030-E3E2B7E6C7ED}" type="presParOf" srcId="{6232D763-66E9-4568-BA72-9CF23F19C54C}" destId="{5813410F-F0BD-439F-872C-BD133E7FE00D}" srcOrd="0" destOrd="0" presId="urn:microsoft.com/office/officeart/2008/layout/CaptionedPictures"/>
    <dgm:cxn modelId="{C5D2D3AD-0110-4268-84A3-960681AE00AE}" type="presParOf" srcId="{6232D763-66E9-4568-BA72-9CF23F19C54C}" destId="{E99820D0-AFA8-4994-8B65-B4768FA2F6E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61450457-603C-40CD-9E90-603F08F0CC6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D6EF0165-DDF4-4BFA-AE1E-E70752AC077D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Χορεύουμε και τραγουδάμε</a:t>
          </a:r>
        </a:p>
        <a:p>
          <a:r>
            <a:rPr lang="el-GR" dirty="0" smtClean="0">
              <a:solidFill>
                <a:srgbClr val="002060"/>
              </a:solidFill>
            </a:rPr>
            <a:t>Ο Χορός της Αγάπης/ </a:t>
          </a:r>
          <a:r>
            <a:rPr lang="el-GR" dirty="0" err="1" smtClean="0">
              <a:solidFill>
                <a:srgbClr val="002060"/>
              </a:solidFill>
            </a:rPr>
            <a:t>Κυριακοχώρι</a:t>
          </a:r>
          <a:r>
            <a:rPr lang="el-GR" dirty="0" smtClean="0">
              <a:solidFill>
                <a:srgbClr val="002060"/>
              </a:solidFill>
            </a:rPr>
            <a:t> Φθιώτιδας</a:t>
          </a:r>
          <a:endParaRPr lang="el-GR" dirty="0">
            <a:solidFill>
              <a:srgbClr val="002060"/>
            </a:solidFill>
          </a:endParaRPr>
        </a:p>
      </dgm:t>
    </dgm:pt>
    <dgm:pt modelId="{BC04E423-3B38-46A4-A7E5-F0FBBB5BBE0C}" type="parTrans" cxnId="{9F731146-5571-4230-BD3A-5ADD4F532042}">
      <dgm:prSet/>
      <dgm:spPr/>
      <dgm:t>
        <a:bodyPr/>
        <a:lstStyle/>
        <a:p>
          <a:endParaRPr lang="el-GR"/>
        </a:p>
      </dgm:t>
    </dgm:pt>
    <dgm:pt modelId="{39CC1BDA-7E2B-4D1E-B88A-7E8EE63BB4E5}" type="sibTrans" cxnId="{9F731146-5571-4230-BD3A-5ADD4F532042}">
      <dgm:prSet/>
      <dgm:spPr/>
      <dgm:t>
        <a:bodyPr/>
        <a:lstStyle/>
        <a:p>
          <a:endParaRPr lang="el-GR"/>
        </a:p>
      </dgm:t>
    </dgm:pt>
    <dgm:pt modelId="{F6AD61DC-8B8F-46DF-89F0-07794A5E9CD0}" type="pres">
      <dgm:prSet presAssocID="{61450457-603C-40CD-9E90-603F08F0CC62}" presName="Name0" presStyleCnt="0">
        <dgm:presLayoutVars>
          <dgm:chMax/>
          <dgm:chPref/>
          <dgm:dir/>
        </dgm:presLayoutVars>
      </dgm:prSet>
      <dgm:spPr/>
    </dgm:pt>
    <dgm:pt modelId="{D9F11BD2-1FDA-448F-9A13-55E51E243AA4}" type="pres">
      <dgm:prSet presAssocID="{D6EF0165-DDF4-4BFA-AE1E-E70752AC077D}" presName="composite" presStyleCnt="0">
        <dgm:presLayoutVars>
          <dgm:chMax val="1"/>
          <dgm:chPref val="1"/>
        </dgm:presLayoutVars>
      </dgm:prSet>
      <dgm:spPr/>
    </dgm:pt>
    <dgm:pt modelId="{4E0618E0-1566-4D57-9445-25C89261D14A}" type="pres">
      <dgm:prSet presAssocID="{D6EF0165-DDF4-4BFA-AE1E-E70752AC077D}" presName="Accent" presStyleLbl="trAlignAcc1" presStyleIdx="0" presStyleCnt="1" custScaleY="126797">
        <dgm:presLayoutVars>
          <dgm:chMax val="0"/>
          <dgm:chPref val="0"/>
        </dgm:presLayoutVars>
      </dgm:prSet>
      <dgm:spPr/>
    </dgm:pt>
    <dgm:pt modelId="{26496279-24AB-4A1D-B703-DFD0427742D0}" type="pres">
      <dgm:prSet presAssocID="{D6EF0165-DDF4-4BFA-AE1E-E70752AC077D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AC5C9A2-E1C2-43BB-9034-2AE20425A418}" type="pres">
      <dgm:prSet presAssocID="{D6EF0165-DDF4-4BFA-AE1E-E70752AC077D}" presName="ChildComposite" presStyleCnt="0"/>
      <dgm:spPr/>
    </dgm:pt>
    <dgm:pt modelId="{40E5D130-0437-4A29-B54D-8C3E72C774C3}" type="pres">
      <dgm:prSet presAssocID="{D6EF0165-DDF4-4BFA-AE1E-E70752AC077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0B64C90-C433-4D1E-AB58-BA44961D481B}" type="pres">
      <dgm:prSet presAssocID="{D6EF0165-DDF4-4BFA-AE1E-E70752AC077D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F731146-5571-4230-BD3A-5ADD4F532042}" srcId="{61450457-603C-40CD-9E90-603F08F0CC62}" destId="{D6EF0165-DDF4-4BFA-AE1E-E70752AC077D}" srcOrd="0" destOrd="0" parTransId="{BC04E423-3B38-46A4-A7E5-F0FBBB5BBE0C}" sibTransId="{39CC1BDA-7E2B-4D1E-B88A-7E8EE63BB4E5}"/>
    <dgm:cxn modelId="{813748AA-9015-42DE-9A84-3BBD99C91175}" type="presOf" srcId="{61450457-603C-40CD-9E90-603F08F0CC62}" destId="{F6AD61DC-8B8F-46DF-89F0-07794A5E9CD0}" srcOrd="0" destOrd="0" presId="urn:microsoft.com/office/officeart/2008/layout/CaptionedPictures"/>
    <dgm:cxn modelId="{3C7398C6-FA98-4B41-AB2F-CF171C5CCB61}" type="presOf" srcId="{D6EF0165-DDF4-4BFA-AE1E-E70752AC077D}" destId="{70B64C90-C433-4D1E-AB58-BA44961D481B}" srcOrd="0" destOrd="0" presId="urn:microsoft.com/office/officeart/2008/layout/CaptionedPictures"/>
    <dgm:cxn modelId="{429692D6-347E-42FA-9BE6-E85F69413758}" type="presParOf" srcId="{F6AD61DC-8B8F-46DF-89F0-07794A5E9CD0}" destId="{D9F11BD2-1FDA-448F-9A13-55E51E243AA4}" srcOrd="0" destOrd="0" presId="urn:microsoft.com/office/officeart/2008/layout/CaptionedPictures"/>
    <dgm:cxn modelId="{68362994-1A02-4BA7-B622-A57917EC4C92}" type="presParOf" srcId="{D9F11BD2-1FDA-448F-9A13-55E51E243AA4}" destId="{4E0618E0-1566-4D57-9445-25C89261D14A}" srcOrd="0" destOrd="0" presId="urn:microsoft.com/office/officeart/2008/layout/CaptionedPictures"/>
    <dgm:cxn modelId="{8FD75716-CB52-499A-A922-D824AF25EB15}" type="presParOf" srcId="{D9F11BD2-1FDA-448F-9A13-55E51E243AA4}" destId="{26496279-24AB-4A1D-B703-DFD0427742D0}" srcOrd="1" destOrd="0" presId="urn:microsoft.com/office/officeart/2008/layout/CaptionedPictures"/>
    <dgm:cxn modelId="{F26A6C89-2542-43E0-86B5-3DBD3110C758}" type="presParOf" srcId="{D9F11BD2-1FDA-448F-9A13-55E51E243AA4}" destId="{2AC5C9A2-E1C2-43BB-9034-2AE20425A418}" srcOrd="2" destOrd="0" presId="urn:microsoft.com/office/officeart/2008/layout/CaptionedPictures"/>
    <dgm:cxn modelId="{5BEF28C7-305E-4488-A9D5-945974E0D04E}" type="presParOf" srcId="{2AC5C9A2-E1C2-43BB-9034-2AE20425A418}" destId="{40E5D130-0437-4A29-B54D-8C3E72C774C3}" srcOrd="0" destOrd="0" presId="urn:microsoft.com/office/officeart/2008/layout/CaptionedPictures"/>
    <dgm:cxn modelId="{F90BFDEF-D201-47F0-8E43-82253A9CBA77}" type="presParOf" srcId="{2AC5C9A2-E1C2-43BB-9034-2AE20425A418}" destId="{70B64C90-C433-4D1E-AB58-BA44961D481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25E3A643-7738-4505-B8C0-8E3127AE14C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6B258D66-58AF-42C4-A975-202A7FE05CAD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Αγκαλιαζόμαστε εχθροί και φίλοι. Ανταλλάσουμε ευχές και φιλιά.</a:t>
          </a:r>
          <a:endParaRPr lang="el-GR" dirty="0">
            <a:solidFill>
              <a:srgbClr val="002060"/>
            </a:solidFill>
          </a:endParaRPr>
        </a:p>
      </dgm:t>
    </dgm:pt>
    <dgm:pt modelId="{6419389D-F8EC-4F25-8409-047028EDDD28}" type="parTrans" cxnId="{5BD5F171-007F-4332-B824-ED87AEA6DAAC}">
      <dgm:prSet/>
      <dgm:spPr/>
      <dgm:t>
        <a:bodyPr/>
        <a:lstStyle/>
        <a:p>
          <a:endParaRPr lang="el-GR"/>
        </a:p>
      </dgm:t>
    </dgm:pt>
    <dgm:pt modelId="{41C30958-6CD5-4B72-A67A-8BEDE8F59209}" type="sibTrans" cxnId="{5BD5F171-007F-4332-B824-ED87AEA6DAAC}">
      <dgm:prSet/>
      <dgm:spPr/>
      <dgm:t>
        <a:bodyPr/>
        <a:lstStyle/>
        <a:p>
          <a:endParaRPr lang="el-GR"/>
        </a:p>
      </dgm:t>
    </dgm:pt>
    <dgm:pt modelId="{35E1320D-35B4-4C8B-983F-03D365660110}" type="pres">
      <dgm:prSet presAssocID="{25E3A643-7738-4505-B8C0-8E3127AE14C2}" presName="Name0" presStyleCnt="0">
        <dgm:presLayoutVars>
          <dgm:chMax/>
          <dgm:chPref/>
          <dgm:dir/>
        </dgm:presLayoutVars>
      </dgm:prSet>
      <dgm:spPr/>
    </dgm:pt>
    <dgm:pt modelId="{05858E27-75FE-4C6C-BA69-32C1890DF1FE}" type="pres">
      <dgm:prSet presAssocID="{6B258D66-58AF-42C4-A975-202A7FE05CAD}" presName="composite" presStyleCnt="0">
        <dgm:presLayoutVars>
          <dgm:chMax val="1"/>
          <dgm:chPref val="1"/>
        </dgm:presLayoutVars>
      </dgm:prSet>
      <dgm:spPr/>
    </dgm:pt>
    <dgm:pt modelId="{E60BECEF-F9E9-4CF1-93B9-F9110BC4395F}" type="pres">
      <dgm:prSet presAssocID="{6B258D66-58AF-42C4-A975-202A7FE05CAD}" presName="Accent" presStyleLbl="trAlignAcc1" presStyleIdx="0" presStyleCnt="1" custScaleX="97569" custScaleY="122102" custLinFactNeighborX="-12387" custLinFactNeighborY="7147">
        <dgm:presLayoutVars>
          <dgm:chMax val="0"/>
          <dgm:chPref val="0"/>
        </dgm:presLayoutVars>
      </dgm:prSet>
      <dgm:spPr/>
    </dgm:pt>
    <dgm:pt modelId="{24FE1D0A-5E85-4159-8883-4964617947EE}" type="pres">
      <dgm:prSet presAssocID="{6B258D66-58AF-42C4-A975-202A7FE05CAD}" presName="Image" presStyleLbl="alignImgPlace1" presStyleIdx="0" presStyleCnt="1" custLinFactNeighborX="169" custLinFactNeighborY="1450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A9865189-7C9C-44E8-BE65-DC4E42221758}" type="pres">
      <dgm:prSet presAssocID="{6B258D66-58AF-42C4-A975-202A7FE05CAD}" presName="ChildComposite" presStyleCnt="0"/>
      <dgm:spPr/>
    </dgm:pt>
    <dgm:pt modelId="{ED18A29A-7624-4279-8CA0-EBC9045F010C}" type="pres">
      <dgm:prSet presAssocID="{6B258D66-58AF-42C4-A975-202A7FE05CA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2CEB586-D213-48FA-89D0-3786F7D29ADC}" type="pres">
      <dgm:prSet presAssocID="{6B258D66-58AF-42C4-A975-202A7FE05CAD}" presName="Parent" presStyleLbl="revTx" presStyleIdx="0" presStyleCnt="1" custLinFactNeighborX="-3383" custLinFactNeighborY="6507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73DFD29-42B3-4422-8A6B-0F3B730651EC}" type="presOf" srcId="{6B258D66-58AF-42C4-A975-202A7FE05CAD}" destId="{12CEB586-D213-48FA-89D0-3786F7D29ADC}" srcOrd="0" destOrd="0" presId="urn:microsoft.com/office/officeart/2008/layout/CaptionedPictures"/>
    <dgm:cxn modelId="{5BD5F171-007F-4332-B824-ED87AEA6DAAC}" srcId="{25E3A643-7738-4505-B8C0-8E3127AE14C2}" destId="{6B258D66-58AF-42C4-A975-202A7FE05CAD}" srcOrd="0" destOrd="0" parTransId="{6419389D-F8EC-4F25-8409-047028EDDD28}" sibTransId="{41C30958-6CD5-4B72-A67A-8BEDE8F59209}"/>
    <dgm:cxn modelId="{C9732B04-4975-4199-A217-EF864CB45989}" type="presOf" srcId="{25E3A643-7738-4505-B8C0-8E3127AE14C2}" destId="{35E1320D-35B4-4C8B-983F-03D365660110}" srcOrd="0" destOrd="0" presId="urn:microsoft.com/office/officeart/2008/layout/CaptionedPictures"/>
    <dgm:cxn modelId="{4ABB0D04-E60E-4637-ACEE-330D4B3C1531}" type="presParOf" srcId="{35E1320D-35B4-4C8B-983F-03D365660110}" destId="{05858E27-75FE-4C6C-BA69-32C1890DF1FE}" srcOrd="0" destOrd="0" presId="urn:microsoft.com/office/officeart/2008/layout/CaptionedPictures"/>
    <dgm:cxn modelId="{70DBB9C4-B8D9-42E6-A06D-B2B9A397879C}" type="presParOf" srcId="{05858E27-75FE-4C6C-BA69-32C1890DF1FE}" destId="{E60BECEF-F9E9-4CF1-93B9-F9110BC4395F}" srcOrd="0" destOrd="0" presId="urn:microsoft.com/office/officeart/2008/layout/CaptionedPictures"/>
    <dgm:cxn modelId="{35F7C15B-0235-44EB-80B1-4AC058173429}" type="presParOf" srcId="{05858E27-75FE-4C6C-BA69-32C1890DF1FE}" destId="{24FE1D0A-5E85-4159-8883-4964617947EE}" srcOrd="1" destOrd="0" presId="urn:microsoft.com/office/officeart/2008/layout/CaptionedPictures"/>
    <dgm:cxn modelId="{738EA91A-F1E8-43BC-A0CA-148378063039}" type="presParOf" srcId="{05858E27-75FE-4C6C-BA69-32C1890DF1FE}" destId="{A9865189-7C9C-44E8-BE65-DC4E42221758}" srcOrd="2" destOrd="0" presId="urn:microsoft.com/office/officeart/2008/layout/CaptionedPictures"/>
    <dgm:cxn modelId="{2488FD97-AA2B-4F16-A6F8-807A581CA985}" type="presParOf" srcId="{A9865189-7C9C-44E8-BE65-DC4E42221758}" destId="{ED18A29A-7624-4279-8CA0-EBC9045F010C}" srcOrd="0" destOrd="0" presId="urn:microsoft.com/office/officeart/2008/layout/CaptionedPictures"/>
    <dgm:cxn modelId="{7F5C94A2-4876-4D05-B7DA-109A655094BC}" type="presParOf" srcId="{A9865189-7C9C-44E8-BE65-DC4E42221758}" destId="{12CEB586-D213-48FA-89D0-3786F7D29AD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70514030-2E2C-4C6B-B378-73E13D6D513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0654743A-16D3-4908-9315-EF22A51AD547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Σουβλίζουμε αρνί ή κατσίκι</a:t>
          </a:r>
          <a:endParaRPr lang="el-GR" dirty="0">
            <a:solidFill>
              <a:srgbClr val="002060"/>
            </a:solidFill>
          </a:endParaRPr>
        </a:p>
      </dgm:t>
    </dgm:pt>
    <dgm:pt modelId="{7BB8C1C5-0877-4209-B19B-7C61B505AF8E}" type="parTrans" cxnId="{3E5017CD-3259-4DBF-9E2B-E124A9AFD778}">
      <dgm:prSet/>
      <dgm:spPr/>
      <dgm:t>
        <a:bodyPr/>
        <a:lstStyle/>
        <a:p>
          <a:endParaRPr lang="el-GR"/>
        </a:p>
      </dgm:t>
    </dgm:pt>
    <dgm:pt modelId="{C247E32F-9344-45D7-B4D7-5D5C4314532B}" type="sibTrans" cxnId="{3E5017CD-3259-4DBF-9E2B-E124A9AFD778}">
      <dgm:prSet/>
      <dgm:spPr/>
      <dgm:t>
        <a:bodyPr/>
        <a:lstStyle/>
        <a:p>
          <a:endParaRPr lang="el-GR"/>
        </a:p>
      </dgm:t>
    </dgm:pt>
    <dgm:pt modelId="{5995E3AE-4833-4990-B465-16A9C797C161}" type="pres">
      <dgm:prSet presAssocID="{70514030-2E2C-4C6B-B378-73E13D6D513D}" presName="Name0" presStyleCnt="0">
        <dgm:presLayoutVars>
          <dgm:chMax/>
          <dgm:chPref/>
          <dgm:dir/>
        </dgm:presLayoutVars>
      </dgm:prSet>
      <dgm:spPr/>
    </dgm:pt>
    <dgm:pt modelId="{8C28ADDE-AB6F-477A-953C-A9F44B442FCB}" type="pres">
      <dgm:prSet presAssocID="{0654743A-16D3-4908-9315-EF22A51AD547}" presName="composite" presStyleCnt="0">
        <dgm:presLayoutVars>
          <dgm:chMax val="1"/>
          <dgm:chPref val="1"/>
        </dgm:presLayoutVars>
      </dgm:prSet>
      <dgm:spPr/>
    </dgm:pt>
    <dgm:pt modelId="{7ECDCB7D-ACDC-43EB-AEC7-6963E706B2E1}" type="pres">
      <dgm:prSet presAssocID="{0654743A-16D3-4908-9315-EF22A51AD547}" presName="Accent" presStyleLbl="trAlignAcc1" presStyleIdx="0" presStyleCnt="1" custScaleX="190306" custScaleY="108820">
        <dgm:presLayoutVars>
          <dgm:chMax val="0"/>
          <dgm:chPref val="0"/>
        </dgm:presLayoutVars>
      </dgm:prSet>
      <dgm:spPr/>
    </dgm:pt>
    <dgm:pt modelId="{8771B9BB-C357-4C7D-A9BF-6AE0A49D96E9}" type="pres">
      <dgm:prSet presAssocID="{0654743A-16D3-4908-9315-EF22A51AD547}" presName="Image" presStyleLbl="alignImgPlace1" presStyleIdx="0" presStyleCnt="1" custScaleX="144851" custScaleY="133015" custLinFactNeighborX="2571" custLinFactNeighborY="646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DA45EE5E-E03A-4B5F-B61E-91B4AE6AAC34}" type="pres">
      <dgm:prSet presAssocID="{0654743A-16D3-4908-9315-EF22A51AD547}" presName="ChildComposite" presStyleCnt="0"/>
      <dgm:spPr/>
    </dgm:pt>
    <dgm:pt modelId="{623938BB-04C8-4648-AA1C-F732ACA283BD}" type="pres">
      <dgm:prSet presAssocID="{0654743A-16D3-4908-9315-EF22A51AD54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FDE1304-565D-4EEF-9ED6-C38593F480F4}" type="pres">
      <dgm:prSet presAssocID="{0654743A-16D3-4908-9315-EF22A51AD547}" presName="Parent" presStyleLbl="revTx" presStyleIdx="0" presStyleCnt="1" custScaleX="133554" custScaleY="60131" custLinFactNeighborX="-1964" custLinFactNeighborY="4451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E5017CD-3259-4DBF-9E2B-E124A9AFD778}" srcId="{70514030-2E2C-4C6B-B378-73E13D6D513D}" destId="{0654743A-16D3-4908-9315-EF22A51AD547}" srcOrd="0" destOrd="0" parTransId="{7BB8C1C5-0877-4209-B19B-7C61B505AF8E}" sibTransId="{C247E32F-9344-45D7-B4D7-5D5C4314532B}"/>
    <dgm:cxn modelId="{5E026EAB-070E-458A-80BC-740B24A26518}" type="presOf" srcId="{70514030-2E2C-4C6B-B378-73E13D6D513D}" destId="{5995E3AE-4833-4990-B465-16A9C797C161}" srcOrd="0" destOrd="0" presId="urn:microsoft.com/office/officeart/2008/layout/CaptionedPictures"/>
    <dgm:cxn modelId="{094C6788-8DAA-4E9F-8CA4-0F25B40B49BD}" type="presOf" srcId="{0654743A-16D3-4908-9315-EF22A51AD547}" destId="{5FDE1304-565D-4EEF-9ED6-C38593F480F4}" srcOrd="0" destOrd="0" presId="urn:microsoft.com/office/officeart/2008/layout/CaptionedPictures"/>
    <dgm:cxn modelId="{2643DC01-6D6F-49B9-90A1-F6963BD20B07}" type="presParOf" srcId="{5995E3AE-4833-4990-B465-16A9C797C161}" destId="{8C28ADDE-AB6F-477A-953C-A9F44B442FCB}" srcOrd="0" destOrd="0" presId="urn:microsoft.com/office/officeart/2008/layout/CaptionedPictures"/>
    <dgm:cxn modelId="{551D1289-FC70-43CA-BE49-F7AA21850297}" type="presParOf" srcId="{8C28ADDE-AB6F-477A-953C-A9F44B442FCB}" destId="{7ECDCB7D-ACDC-43EB-AEC7-6963E706B2E1}" srcOrd="0" destOrd="0" presId="urn:microsoft.com/office/officeart/2008/layout/CaptionedPictures"/>
    <dgm:cxn modelId="{B2ECA615-ACDF-4EC9-B0C3-E6F611318941}" type="presParOf" srcId="{8C28ADDE-AB6F-477A-953C-A9F44B442FCB}" destId="{8771B9BB-C357-4C7D-A9BF-6AE0A49D96E9}" srcOrd="1" destOrd="0" presId="urn:microsoft.com/office/officeart/2008/layout/CaptionedPictures"/>
    <dgm:cxn modelId="{362F6E1E-5C39-4E45-A13B-9C0A8FFCB2DB}" type="presParOf" srcId="{8C28ADDE-AB6F-477A-953C-A9F44B442FCB}" destId="{DA45EE5E-E03A-4B5F-B61E-91B4AE6AAC34}" srcOrd="2" destOrd="0" presId="urn:microsoft.com/office/officeart/2008/layout/CaptionedPictures"/>
    <dgm:cxn modelId="{7BD6FB34-855D-41F1-AFF3-E912A079FB73}" type="presParOf" srcId="{DA45EE5E-E03A-4B5F-B61E-91B4AE6AAC34}" destId="{623938BB-04C8-4648-AA1C-F732ACA283BD}" srcOrd="0" destOrd="0" presId="urn:microsoft.com/office/officeart/2008/layout/CaptionedPictures"/>
    <dgm:cxn modelId="{001F03A0-B39E-44CB-92C7-3B630C698180}" type="presParOf" srcId="{DA45EE5E-E03A-4B5F-B61E-91B4AE6AAC34}" destId="{5FDE1304-565D-4EEF-9ED6-C38593F480F4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16225A-F9ED-4F94-8714-3E47356086FB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5401EF7E-04BA-4473-95B0-BD327C904871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Η Χρυσή πύλη από όπου μπήκε ο Ιησούς στα Ιεροσόλυμα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146411A0-A3A3-4C96-AA85-79F2A8F736FD}" type="parTrans" cxnId="{CFB69635-B4E6-4543-9C09-C0A8763DEB7D}">
      <dgm:prSet/>
      <dgm:spPr/>
      <dgm:t>
        <a:bodyPr/>
        <a:lstStyle/>
        <a:p>
          <a:endParaRPr lang="el-GR"/>
        </a:p>
      </dgm:t>
    </dgm:pt>
    <dgm:pt modelId="{D955FA05-5A91-48AB-AA6C-939D51176AFF}" type="sibTrans" cxnId="{CFB69635-B4E6-4543-9C09-C0A8763DEB7D}">
      <dgm:prSet/>
      <dgm:spPr/>
      <dgm:t>
        <a:bodyPr/>
        <a:lstStyle/>
        <a:p>
          <a:endParaRPr lang="el-GR"/>
        </a:p>
      </dgm:t>
    </dgm:pt>
    <dgm:pt modelId="{F92574BF-4A46-4F1E-B787-B4EEFA7A07E6}" type="pres">
      <dgm:prSet presAssocID="{8416225A-F9ED-4F94-8714-3E47356086FB}" presName="Name0" presStyleCnt="0">
        <dgm:presLayoutVars>
          <dgm:chMax/>
          <dgm:chPref/>
          <dgm:dir/>
        </dgm:presLayoutVars>
      </dgm:prSet>
      <dgm:spPr/>
    </dgm:pt>
    <dgm:pt modelId="{F3F48733-0834-4CB2-B3F6-9DBD46B9EA19}" type="pres">
      <dgm:prSet presAssocID="{5401EF7E-04BA-4473-95B0-BD327C904871}" presName="composite" presStyleCnt="0">
        <dgm:presLayoutVars>
          <dgm:chMax val="1"/>
          <dgm:chPref val="1"/>
        </dgm:presLayoutVars>
      </dgm:prSet>
      <dgm:spPr/>
    </dgm:pt>
    <dgm:pt modelId="{0D68FF27-4AED-44F2-A9F1-599F6CA7559C}" type="pres">
      <dgm:prSet presAssocID="{5401EF7E-04BA-4473-95B0-BD327C904871}" presName="Accent" presStyleLbl="trAlignAcc1" presStyleIdx="0" presStyleCnt="1">
        <dgm:presLayoutVars>
          <dgm:chMax val="0"/>
          <dgm:chPref val="0"/>
        </dgm:presLayoutVars>
      </dgm:prSet>
      <dgm:spPr/>
    </dgm:pt>
    <dgm:pt modelId="{C254CAD2-09F6-415F-A4B5-DCD09B0BA40D}" type="pres">
      <dgm:prSet presAssocID="{5401EF7E-04BA-4473-95B0-BD327C904871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5E919A60-5D12-4EFA-9C82-60A07DC5AFD1}" type="pres">
      <dgm:prSet presAssocID="{5401EF7E-04BA-4473-95B0-BD327C904871}" presName="ChildComposite" presStyleCnt="0"/>
      <dgm:spPr/>
    </dgm:pt>
    <dgm:pt modelId="{BC02E0E2-BCD2-4C1C-AB7D-170605FBEB9D}" type="pres">
      <dgm:prSet presAssocID="{5401EF7E-04BA-4473-95B0-BD327C90487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6051F01-0709-41DC-AD7C-DE07A2A9F09C}" type="pres">
      <dgm:prSet presAssocID="{5401EF7E-04BA-4473-95B0-BD327C904871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B517402-2F89-4B50-A14E-9DB66372B581}" type="presOf" srcId="{8416225A-F9ED-4F94-8714-3E47356086FB}" destId="{F92574BF-4A46-4F1E-B787-B4EEFA7A07E6}" srcOrd="0" destOrd="0" presId="urn:microsoft.com/office/officeart/2008/layout/CaptionedPictures"/>
    <dgm:cxn modelId="{D836F9F5-4EA4-4A9C-B8D3-7BFB1F0C55AC}" type="presOf" srcId="{5401EF7E-04BA-4473-95B0-BD327C904871}" destId="{D6051F01-0709-41DC-AD7C-DE07A2A9F09C}" srcOrd="0" destOrd="0" presId="urn:microsoft.com/office/officeart/2008/layout/CaptionedPictures"/>
    <dgm:cxn modelId="{CFB69635-B4E6-4543-9C09-C0A8763DEB7D}" srcId="{8416225A-F9ED-4F94-8714-3E47356086FB}" destId="{5401EF7E-04BA-4473-95B0-BD327C904871}" srcOrd="0" destOrd="0" parTransId="{146411A0-A3A3-4C96-AA85-79F2A8F736FD}" sibTransId="{D955FA05-5A91-48AB-AA6C-939D51176AFF}"/>
    <dgm:cxn modelId="{2392B9EE-3ACC-4A18-A943-C9CA1D789EDF}" type="presParOf" srcId="{F92574BF-4A46-4F1E-B787-B4EEFA7A07E6}" destId="{F3F48733-0834-4CB2-B3F6-9DBD46B9EA19}" srcOrd="0" destOrd="0" presId="urn:microsoft.com/office/officeart/2008/layout/CaptionedPictures"/>
    <dgm:cxn modelId="{AD47D6B4-260D-4AE1-98FE-0FEB661451BD}" type="presParOf" srcId="{F3F48733-0834-4CB2-B3F6-9DBD46B9EA19}" destId="{0D68FF27-4AED-44F2-A9F1-599F6CA7559C}" srcOrd="0" destOrd="0" presId="urn:microsoft.com/office/officeart/2008/layout/CaptionedPictures"/>
    <dgm:cxn modelId="{CFC18304-41E8-40DE-88D8-5E345B84CC6D}" type="presParOf" srcId="{F3F48733-0834-4CB2-B3F6-9DBD46B9EA19}" destId="{C254CAD2-09F6-415F-A4B5-DCD09B0BA40D}" srcOrd="1" destOrd="0" presId="urn:microsoft.com/office/officeart/2008/layout/CaptionedPictures"/>
    <dgm:cxn modelId="{67F95236-3865-427A-8121-02843DCB536E}" type="presParOf" srcId="{F3F48733-0834-4CB2-B3F6-9DBD46B9EA19}" destId="{5E919A60-5D12-4EFA-9C82-60A07DC5AFD1}" srcOrd="2" destOrd="0" presId="urn:microsoft.com/office/officeart/2008/layout/CaptionedPictures"/>
    <dgm:cxn modelId="{56745AB0-4560-43D0-8161-CA2F4AA32FAD}" type="presParOf" srcId="{5E919A60-5D12-4EFA-9C82-60A07DC5AFD1}" destId="{BC02E0E2-BCD2-4C1C-AB7D-170605FBEB9D}" srcOrd="0" destOrd="0" presId="urn:microsoft.com/office/officeart/2008/layout/CaptionedPictures"/>
    <dgm:cxn modelId="{9691F0D3-437D-499E-AC46-352FF1509905}" type="presParOf" srcId="{5E919A60-5D12-4EFA-9C82-60A07DC5AFD1}" destId="{D6051F01-0709-41DC-AD7C-DE07A2A9F09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BF80699F-88D5-4511-B9A4-88BFA2F1D8B3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8619334C-DB70-4089-B65C-38AD1E51460C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Στην </a:t>
          </a:r>
          <a:r>
            <a:rPr lang="el-GR" dirty="0" err="1" smtClean="0">
              <a:solidFill>
                <a:srgbClr val="002060"/>
              </a:solidFill>
            </a:rPr>
            <a:t>Καστανούσα</a:t>
          </a:r>
          <a:r>
            <a:rPr lang="el-GR" dirty="0" smtClean="0">
              <a:solidFill>
                <a:srgbClr val="002060"/>
              </a:solidFill>
            </a:rPr>
            <a:t> Σερρών γίνονται </a:t>
          </a:r>
          <a:r>
            <a:rPr lang="el-GR" dirty="0" err="1" smtClean="0">
              <a:solidFill>
                <a:srgbClr val="002060"/>
              </a:solidFill>
            </a:rPr>
            <a:t>αυγομαχίες</a:t>
          </a:r>
          <a:endParaRPr lang="el-GR" dirty="0">
            <a:solidFill>
              <a:srgbClr val="002060"/>
            </a:solidFill>
          </a:endParaRPr>
        </a:p>
      </dgm:t>
    </dgm:pt>
    <dgm:pt modelId="{84FC74E9-5423-4C05-8CF3-E494CB6500D8}" type="parTrans" cxnId="{65D98F8E-E877-4037-928E-B1D2588BC74D}">
      <dgm:prSet/>
      <dgm:spPr/>
      <dgm:t>
        <a:bodyPr/>
        <a:lstStyle/>
        <a:p>
          <a:endParaRPr lang="el-GR"/>
        </a:p>
      </dgm:t>
    </dgm:pt>
    <dgm:pt modelId="{B8E36D28-2AE5-46B8-804B-5255C9A176CB}" type="sibTrans" cxnId="{65D98F8E-E877-4037-928E-B1D2588BC74D}">
      <dgm:prSet/>
      <dgm:spPr/>
      <dgm:t>
        <a:bodyPr/>
        <a:lstStyle/>
        <a:p>
          <a:endParaRPr lang="el-GR"/>
        </a:p>
      </dgm:t>
    </dgm:pt>
    <dgm:pt modelId="{5C87A028-5A81-4F83-94F9-911B2C00DDCE}" type="pres">
      <dgm:prSet presAssocID="{BF80699F-88D5-4511-B9A4-88BFA2F1D8B3}" presName="Name0" presStyleCnt="0">
        <dgm:presLayoutVars>
          <dgm:chMax/>
          <dgm:chPref/>
          <dgm:dir/>
        </dgm:presLayoutVars>
      </dgm:prSet>
      <dgm:spPr/>
    </dgm:pt>
    <dgm:pt modelId="{38567331-0543-45E7-9190-FC29A8FE424D}" type="pres">
      <dgm:prSet presAssocID="{8619334C-DB70-4089-B65C-38AD1E51460C}" presName="composite" presStyleCnt="0">
        <dgm:presLayoutVars>
          <dgm:chMax val="1"/>
          <dgm:chPref val="1"/>
        </dgm:presLayoutVars>
      </dgm:prSet>
      <dgm:spPr/>
    </dgm:pt>
    <dgm:pt modelId="{736D1731-ADE7-4212-BA54-286EE3868E29}" type="pres">
      <dgm:prSet presAssocID="{8619334C-DB70-4089-B65C-38AD1E51460C}" presName="Accent" presStyleLbl="trAlignAcc1" presStyleIdx="0" presStyleCnt="1" custScaleX="95245" custScaleY="104653">
        <dgm:presLayoutVars>
          <dgm:chMax val="0"/>
          <dgm:chPref val="0"/>
        </dgm:presLayoutVars>
      </dgm:prSet>
      <dgm:spPr/>
    </dgm:pt>
    <dgm:pt modelId="{805531D0-EFE6-472D-A023-CB34A4BD1658}" type="pres">
      <dgm:prSet presAssocID="{8619334C-DB70-4089-B65C-38AD1E51460C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C98CC98E-F2FB-44A7-8E70-3E5A27DFBCA9}" type="pres">
      <dgm:prSet presAssocID="{8619334C-DB70-4089-B65C-38AD1E51460C}" presName="ChildComposite" presStyleCnt="0"/>
      <dgm:spPr/>
    </dgm:pt>
    <dgm:pt modelId="{D79C1CA8-6502-4F9F-B8B8-FC5083000EDE}" type="pres">
      <dgm:prSet presAssocID="{8619334C-DB70-4089-B65C-38AD1E51460C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C4A8FC5-31CE-4806-9B22-2157A169B623}" type="pres">
      <dgm:prSet presAssocID="{8619334C-DB70-4089-B65C-38AD1E51460C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E54F64D-7724-4C32-B365-DC527E4F8B0A}" type="presOf" srcId="{8619334C-DB70-4089-B65C-38AD1E51460C}" destId="{1C4A8FC5-31CE-4806-9B22-2157A169B623}" srcOrd="0" destOrd="0" presId="urn:microsoft.com/office/officeart/2008/layout/CaptionedPictures"/>
    <dgm:cxn modelId="{65D98F8E-E877-4037-928E-B1D2588BC74D}" srcId="{BF80699F-88D5-4511-B9A4-88BFA2F1D8B3}" destId="{8619334C-DB70-4089-B65C-38AD1E51460C}" srcOrd="0" destOrd="0" parTransId="{84FC74E9-5423-4C05-8CF3-E494CB6500D8}" sibTransId="{B8E36D28-2AE5-46B8-804B-5255C9A176CB}"/>
    <dgm:cxn modelId="{6A50B891-3DCB-4C57-946E-DF7FE7C3B543}" type="presOf" srcId="{BF80699F-88D5-4511-B9A4-88BFA2F1D8B3}" destId="{5C87A028-5A81-4F83-94F9-911B2C00DDCE}" srcOrd="0" destOrd="0" presId="urn:microsoft.com/office/officeart/2008/layout/CaptionedPictures"/>
    <dgm:cxn modelId="{8BF44813-8C16-459F-870F-8A63D66EBD18}" type="presParOf" srcId="{5C87A028-5A81-4F83-94F9-911B2C00DDCE}" destId="{38567331-0543-45E7-9190-FC29A8FE424D}" srcOrd="0" destOrd="0" presId="urn:microsoft.com/office/officeart/2008/layout/CaptionedPictures"/>
    <dgm:cxn modelId="{B03D5A1C-7146-4F67-95A5-F9EB3DFAA02E}" type="presParOf" srcId="{38567331-0543-45E7-9190-FC29A8FE424D}" destId="{736D1731-ADE7-4212-BA54-286EE3868E29}" srcOrd="0" destOrd="0" presId="urn:microsoft.com/office/officeart/2008/layout/CaptionedPictures"/>
    <dgm:cxn modelId="{3B035FF3-416D-4FC8-8C2A-E0BD0E0DBC6E}" type="presParOf" srcId="{38567331-0543-45E7-9190-FC29A8FE424D}" destId="{805531D0-EFE6-472D-A023-CB34A4BD1658}" srcOrd="1" destOrd="0" presId="urn:microsoft.com/office/officeart/2008/layout/CaptionedPictures"/>
    <dgm:cxn modelId="{C29083DB-4D87-4DFE-A204-53195BDE83B0}" type="presParOf" srcId="{38567331-0543-45E7-9190-FC29A8FE424D}" destId="{C98CC98E-F2FB-44A7-8E70-3E5A27DFBCA9}" srcOrd="2" destOrd="0" presId="urn:microsoft.com/office/officeart/2008/layout/CaptionedPictures"/>
    <dgm:cxn modelId="{E682CBB4-2E43-4E7B-93EE-D65ABD257361}" type="presParOf" srcId="{C98CC98E-F2FB-44A7-8E70-3E5A27DFBCA9}" destId="{D79C1CA8-6502-4F9F-B8B8-FC5083000EDE}" srcOrd="0" destOrd="0" presId="urn:microsoft.com/office/officeart/2008/layout/CaptionedPictures"/>
    <dgm:cxn modelId="{ABCD073D-F2FC-45D6-BBE0-EAB32AAFE011}" type="presParOf" srcId="{C98CC98E-F2FB-44A7-8E70-3E5A27DFBCA9}" destId="{1C4A8FC5-31CE-4806-9B22-2157A169B62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2D16442B-1407-4931-A02F-31545FEBF04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765EDD91-5B87-4BE7-9F97-51ADEA8F3FF7}">
      <dgm:prSet phldrT="[Κείμενο]"/>
      <dgm:spPr/>
      <dgm:t>
        <a:bodyPr/>
        <a:lstStyle/>
        <a:p>
          <a:r>
            <a:rPr lang="el-GR" dirty="0" smtClean="0">
              <a:solidFill>
                <a:srgbClr val="002060"/>
              </a:solidFill>
            </a:rPr>
            <a:t>Ήπειρος/ Ο νεκρός Ζαφείρης</a:t>
          </a:r>
          <a:endParaRPr lang="el-GR" dirty="0">
            <a:solidFill>
              <a:srgbClr val="002060"/>
            </a:solidFill>
          </a:endParaRPr>
        </a:p>
      </dgm:t>
    </dgm:pt>
    <dgm:pt modelId="{4B70AD84-AC55-4F46-9F25-4F8EB9E071C7}" type="parTrans" cxnId="{650D83BF-19FA-42C9-9624-E0ECF25E307D}">
      <dgm:prSet/>
      <dgm:spPr/>
      <dgm:t>
        <a:bodyPr/>
        <a:lstStyle/>
        <a:p>
          <a:endParaRPr lang="el-GR"/>
        </a:p>
      </dgm:t>
    </dgm:pt>
    <dgm:pt modelId="{A0368EDC-2154-4EF1-8C87-D4483E141A37}" type="sibTrans" cxnId="{650D83BF-19FA-42C9-9624-E0ECF25E307D}">
      <dgm:prSet/>
      <dgm:spPr/>
      <dgm:t>
        <a:bodyPr/>
        <a:lstStyle/>
        <a:p>
          <a:endParaRPr lang="el-GR"/>
        </a:p>
      </dgm:t>
    </dgm:pt>
    <dgm:pt modelId="{3DCA6C83-AE22-44C4-8AAE-31A45F806DBC}" type="pres">
      <dgm:prSet presAssocID="{2D16442B-1407-4931-A02F-31545FEBF042}" presName="Name0" presStyleCnt="0">
        <dgm:presLayoutVars>
          <dgm:chMax/>
          <dgm:chPref/>
          <dgm:dir/>
        </dgm:presLayoutVars>
      </dgm:prSet>
      <dgm:spPr/>
    </dgm:pt>
    <dgm:pt modelId="{81F5B172-DF5B-4240-9E6E-5E0838852038}" type="pres">
      <dgm:prSet presAssocID="{765EDD91-5B87-4BE7-9F97-51ADEA8F3FF7}" presName="composite" presStyleCnt="0">
        <dgm:presLayoutVars>
          <dgm:chMax val="1"/>
          <dgm:chPref val="1"/>
        </dgm:presLayoutVars>
      </dgm:prSet>
      <dgm:spPr/>
    </dgm:pt>
    <dgm:pt modelId="{FCEA8291-BE21-484B-98B9-DD69CF4FB0A4}" type="pres">
      <dgm:prSet presAssocID="{765EDD91-5B87-4BE7-9F97-51ADEA8F3FF7}" presName="Accent" presStyleLbl="trAlignAcc1" presStyleIdx="0" presStyleCnt="1" custScaleX="95366" custScaleY="102124" custLinFactNeighborX="-44" custLinFactNeighborY="-2269">
        <dgm:presLayoutVars>
          <dgm:chMax val="0"/>
          <dgm:chPref val="0"/>
        </dgm:presLayoutVars>
      </dgm:prSet>
      <dgm:spPr/>
    </dgm:pt>
    <dgm:pt modelId="{C672DFBD-FF64-46AA-99D9-AF7505D52D70}" type="pres">
      <dgm:prSet presAssocID="{765EDD91-5B87-4BE7-9F97-51ADEA8F3FF7}" presName="Image" presStyleLbl="alignImgPlace1" presStyleIdx="0" presStyleCnt="1" custScaleX="90910" custScaleY="99027" custLinFactNeighborX="-2525" custLinFactNeighborY="-297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B4F3A1E-5E82-49F4-AF98-1C94482C0F7A}" type="pres">
      <dgm:prSet presAssocID="{765EDD91-5B87-4BE7-9F97-51ADEA8F3FF7}" presName="ChildComposite" presStyleCnt="0"/>
      <dgm:spPr/>
    </dgm:pt>
    <dgm:pt modelId="{3CC01E4E-BAAB-4077-970B-16A71E9015CB}" type="pres">
      <dgm:prSet presAssocID="{765EDD91-5B87-4BE7-9F97-51ADEA8F3FF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F0FD204-C720-432C-A0D1-6AB615E9EC2E}" type="pres">
      <dgm:prSet presAssocID="{765EDD91-5B87-4BE7-9F97-51ADEA8F3FF7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50D83BF-19FA-42C9-9624-E0ECF25E307D}" srcId="{2D16442B-1407-4931-A02F-31545FEBF042}" destId="{765EDD91-5B87-4BE7-9F97-51ADEA8F3FF7}" srcOrd="0" destOrd="0" parTransId="{4B70AD84-AC55-4F46-9F25-4F8EB9E071C7}" sibTransId="{A0368EDC-2154-4EF1-8C87-D4483E141A37}"/>
    <dgm:cxn modelId="{B0D5C7FA-A54C-459C-BC71-75FE2DB719EB}" type="presOf" srcId="{765EDD91-5B87-4BE7-9F97-51ADEA8F3FF7}" destId="{1F0FD204-C720-432C-A0D1-6AB615E9EC2E}" srcOrd="0" destOrd="0" presId="urn:microsoft.com/office/officeart/2008/layout/CaptionedPictures"/>
    <dgm:cxn modelId="{BB814E90-C1D5-4AB8-B512-9AEC1847DDBB}" type="presOf" srcId="{2D16442B-1407-4931-A02F-31545FEBF042}" destId="{3DCA6C83-AE22-44C4-8AAE-31A45F806DBC}" srcOrd="0" destOrd="0" presId="urn:microsoft.com/office/officeart/2008/layout/CaptionedPictures"/>
    <dgm:cxn modelId="{12F43BEF-5929-479D-8EF4-DC1583CBCE15}" type="presParOf" srcId="{3DCA6C83-AE22-44C4-8AAE-31A45F806DBC}" destId="{81F5B172-DF5B-4240-9E6E-5E0838852038}" srcOrd="0" destOrd="0" presId="urn:microsoft.com/office/officeart/2008/layout/CaptionedPictures"/>
    <dgm:cxn modelId="{E0A49555-145F-4B2B-82EB-AFE191F2F0B0}" type="presParOf" srcId="{81F5B172-DF5B-4240-9E6E-5E0838852038}" destId="{FCEA8291-BE21-484B-98B9-DD69CF4FB0A4}" srcOrd="0" destOrd="0" presId="urn:microsoft.com/office/officeart/2008/layout/CaptionedPictures"/>
    <dgm:cxn modelId="{0A9A6279-0CC5-45F5-9938-0C54B2772E11}" type="presParOf" srcId="{81F5B172-DF5B-4240-9E6E-5E0838852038}" destId="{C672DFBD-FF64-46AA-99D9-AF7505D52D70}" srcOrd="1" destOrd="0" presId="urn:microsoft.com/office/officeart/2008/layout/CaptionedPictures"/>
    <dgm:cxn modelId="{90723529-2CAD-41E3-AE7C-75447873C32E}" type="presParOf" srcId="{81F5B172-DF5B-4240-9E6E-5E0838852038}" destId="{BB4F3A1E-5E82-49F4-AF98-1C94482C0F7A}" srcOrd="2" destOrd="0" presId="urn:microsoft.com/office/officeart/2008/layout/CaptionedPictures"/>
    <dgm:cxn modelId="{AA2E1482-63A4-4BF9-97DC-ED94FF9CC28B}" type="presParOf" srcId="{BB4F3A1E-5E82-49F4-AF98-1C94482C0F7A}" destId="{3CC01E4E-BAAB-4077-970B-16A71E9015CB}" srcOrd="0" destOrd="0" presId="urn:microsoft.com/office/officeart/2008/layout/CaptionedPictures"/>
    <dgm:cxn modelId="{89A3F3BD-CB0A-4F0C-9142-9F7B0FF1310C}" type="presParOf" srcId="{BB4F3A1E-5E82-49F4-AF98-1C94482C0F7A}" destId="{1F0FD204-C720-432C-A0D1-6AB615E9EC2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1B49F935-C249-4B13-A659-730FBDFDF70C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C6351A10-728C-4F5A-B6F1-D812A40FE159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Κούνιες</a:t>
          </a:r>
          <a:endParaRPr lang="el-GR" dirty="0">
            <a:solidFill>
              <a:schemeClr val="accent6"/>
            </a:solidFill>
          </a:endParaRPr>
        </a:p>
      </dgm:t>
    </dgm:pt>
    <dgm:pt modelId="{90BD34A4-35C6-4DCE-8795-D6CFA1C6469A}" type="parTrans" cxnId="{7D899C5C-1ECD-47A1-993C-A6AD5E9AA2F5}">
      <dgm:prSet/>
      <dgm:spPr/>
      <dgm:t>
        <a:bodyPr/>
        <a:lstStyle/>
        <a:p>
          <a:endParaRPr lang="el-GR"/>
        </a:p>
      </dgm:t>
    </dgm:pt>
    <dgm:pt modelId="{C0DF6DC6-25A5-4C2B-B0A6-87640B3CCB16}" type="sibTrans" cxnId="{7D899C5C-1ECD-47A1-993C-A6AD5E9AA2F5}">
      <dgm:prSet/>
      <dgm:spPr/>
      <dgm:t>
        <a:bodyPr/>
        <a:lstStyle/>
        <a:p>
          <a:endParaRPr lang="el-GR"/>
        </a:p>
      </dgm:t>
    </dgm:pt>
    <dgm:pt modelId="{809E5F53-391F-4935-9B6D-88C9BC111C69}" type="pres">
      <dgm:prSet presAssocID="{1B49F935-C249-4B13-A659-730FBDFDF70C}" presName="Name0" presStyleCnt="0">
        <dgm:presLayoutVars>
          <dgm:chMax/>
          <dgm:chPref/>
          <dgm:dir/>
        </dgm:presLayoutVars>
      </dgm:prSet>
      <dgm:spPr/>
    </dgm:pt>
    <dgm:pt modelId="{B026E7BC-5E66-4F05-8BCD-273606FA0A25}" type="pres">
      <dgm:prSet presAssocID="{C6351A10-728C-4F5A-B6F1-D812A40FE159}" presName="composite" presStyleCnt="0">
        <dgm:presLayoutVars>
          <dgm:chMax val="1"/>
          <dgm:chPref val="1"/>
        </dgm:presLayoutVars>
      </dgm:prSet>
      <dgm:spPr/>
    </dgm:pt>
    <dgm:pt modelId="{D755413C-D7C6-430D-A775-5AD53ADF3CDB}" type="pres">
      <dgm:prSet presAssocID="{C6351A10-728C-4F5A-B6F1-D812A40FE159}" presName="Accent" presStyleLbl="trAlignAcc1" presStyleIdx="0" presStyleCnt="1" custScaleX="96711" custScaleY="106018">
        <dgm:presLayoutVars>
          <dgm:chMax val="0"/>
          <dgm:chPref val="0"/>
        </dgm:presLayoutVars>
      </dgm:prSet>
      <dgm:spPr/>
    </dgm:pt>
    <dgm:pt modelId="{68188C7E-4BF2-4734-B30F-B384F1CBFAE9}" type="pres">
      <dgm:prSet presAssocID="{C6351A10-728C-4F5A-B6F1-D812A40FE159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DC9DCCC2-FF1B-4448-9CEB-27F63A5987B5}" type="pres">
      <dgm:prSet presAssocID="{C6351A10-728C-4F5A-B6F1-D812A40FE159}" presName="ChildComposite" presStyleCnt="0"/>
      <dgm:spPr/>
    </dgm:pt>
    <dgm:pt modelId="{AC1FD81C-9AF7-4DD8-8900-9DA2F592C12B}" type="pres">
      <dgm:prSet presAssocID="{C6351A10-728C-4F5A-B6F1-D812A40FE15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CC1CA4F-5563-49FE-920A-C62AB9F63AAD}" type="pres">
      <dgm:prSet presAssocID="{C6351A10-728C-4F5A-B6F1-D812A40FE159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8EC1C93-3254-43D5-A604-EF35E8540109}" type="presOf" srcId="{C6351A10-728C-4F5A-B6F1-D812A40FE159}" destId="{1CC1CA4F-5563-49FE-920A-C62AB9F63AAD}" srcOrd="0" destOrd="0" presId="urn:microsoft.com/office/officeart/2008/layout/CaptionedPictures"/>
    <dgm:cxn modelId="{7D899C5C-1ECD-47A1-993C-A6AD5E9AA2F5}" srcId="{1B49F935-C249-4B13-A659-730FBDFDF70C}" destId="{C6351A10-728C-4F5A-B6F1-D812A40FE159}" srcOrd="0" destOrd="0" parTransId="{90BD34A4-35C6-4DCE-8795-D6CFA1C6469A}" sibTransId="{C0DF6DC6-25A5-4C2B-B0A6-87640B3CCB16}"/>
    <dgm:cxn modelId="{E47378B2-C164-45AD-9447-77716CDA5E60}" type="presOf" srcId="{1B49F935-C249-4B13-A659-730FBDFDF70C}" destId="{809E5F53-391F-4935-9B6D-88C9BC111C69}" srcOrd="0" destOrd="0" presId="urn:microsoft.com/office/officeart/2008/layout/CaptionedPictures"/>
    <dgm:cxn modelId="{394FB44C-CD78-4669-AC74-BB34E3635CDD}" type="presParOf" srcId="{809E5F53-391F-4935-9B6D-88C9BC111C69}" destId="{B026E7BC-5E66-4F05-8BCD-273606FA0A25}" srcOrd="0" destOrd="0" presId="urn:microsoft.com/office/officeart/2008/layout/CaptionedPictures"/>
    <dgm:cxn modelId="{5A4C3BB3-219F-4873-8E41-E6DF77396C64}" type="presParOf" srcId="{B026E7BC-5E66-4F05-8BCD-273606FA0A25}" destId="{D755413C-D7C6-430D-A775-5AD53ADF3CDB}" srcOrd="0" destOrd="0" presId="urn:microsoft.com/office/officeart/2008/layout/CaptionedPictures"/>
    <dgm:cxn modelId="{08C22DBD-D046-478A-A5FA-785DAD171F29}" type="presParOf" srcId="{B026E7BC-5E66-4F05-8BCD-273606FA0A25}" destId="{68188C7E-4BF2-4734-B30F-B384F1CBFAE9}" srcOrd="1" destOrd="0" presId="urn:microsoft.com/office/officeart/2008/layout/CaptionedPictures"/>
    <dgm:cxn modelId="{FC1CE074-633F-47EC-A444-109AE17FE03D}" type="presParOf" srcId="{B026E7BC-5E66-4F05-8BCD-273606FA0A25}" destId="{DC9DCCC2-FF1B-4448-9CEB-27F63A5987B5}" srcOrd="2" destOrd="0" presId="urn:microsoft.com/office/officeart/2008/layout/CaptionedPictures"/>
    <dgm:cxn modelId="{301ACA04-CBA9-4A5A-999E-8283BEC19E09}" type="presParOf" srcId="{DC9DCCC2-FF1B-4448-9CEB-27F63A5987B5}" destId="{AC1FD81C-9AF7-4DD8-8900-9DA2F592C12B}" srcOrd="0" destOrd="0" presId="urn:microsoft.com/office/officeart/2008/layout/CaptionedPictures"/>
    <dgm:cxn modelId="{E1D2AEB5-0191-45BB-97DD-2AE39F6B5099}" type="presParOf" srcId="{DC9DCCC2-FF1B-4448-9CEB-27F63A5987B5}" destId="{1CC1CA4F-5563-49FE-920A-C62AB9F63AA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556D32B9-5EF1-4794-A973-00C551CD832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43A21E91-DBE2-4B0B-9116-DC675A987D27}">
      <dgm:prSet phldrT="[Κείμενο]"/>
      <dgm:spPr/>
      <dgm:t>
        <a:bodyPr/>
        <a:lstStyle/>
        <a:p>
          <a:r>
            <a:rPr lang="el-GR" dirty="0" err="1" smtClean="0">
              <a:solidFill>
                <a:schemeClr val="accent6"/>
              </a:solidFill>
            </a:rPr>
            <a:t>Αλογοδρομίες</a:t>
          </a:r>
          <a:r>
            <a:rPr lang="el-GR" dirty="0" smtClean="0">
              <a:solidFill>
                <a:schemeClr val="accent6"/>
              </a:solidFill>
            </a:rPr>
            <a:t> Χαλκιδική</a:t>
          </a:r>
          <a:endParaRPr lang="el-GR" dirty="0">
            <a:solidFill>
              <a:schemeClr val="accent6"/>
            </a:solidFill>
          </a:endParaRPr>
        </a:p>
      </dgm:t>
    </dgm:pt>
    <dgm:pt modelId="{894F20E9-DF53-4D70-BE50-513E1B938769}" type="parTrans" cxnId="{9B6BA103-B52B-499A-BEA5-0C11707085EC}">
      <dgm:prSet/>
      <dgm:spPr/>
      <dgm:t>
        <a:bodyPr/>
        <a:lstStyle/>
        <a:p>
          <a:endParaRPr lang="el-GR"/>
        </a:p>
      </dgm:t>
    </dgm:pt>
    <dgm:pt modelId="{4978A7A3-77F7-40B9-BF24-7CBB975EFAAA}" type="sibTrans" cxnId="{9B6BA103-B52B-499A-BEA5-0C11707085EC}">
      <dgm:prSet/>
      <dgm:spPr/>
      <dgm:t>
        <a:bodyPr/>
        <a:lstStyle/>
        <a:p>
          <a:endParaRPr lang="el-GR"/>
        </a:p>
      </dgm:t>
    </dgm:pt>
    <dgm:pt modelId="{C5F18B9B-02D1-4426-ACE1-317565F8420B}" type="pres">
      <dgm:prSet presAssocID="{556D32B9-5EF1-4794-A973-00C551CD832A}" presName="Name0" presStyleCnt="0">
        <dgm:presLayoutVars>
          <dgm:chMax/>
          <dgm:chPref/>
          <dgm:dir/>
        </dgm:presLayoutVars>
      </dgm:prSet>
      <dgm:spPr/>
    </dgm:pt>
    <dgm:pt modelId="{99FDE2AC-C706-4333-8B92-35BD15F468E7}" type="pres">
      <dgm:prSet presAssocID="{43A21E91-DBE2-4B0B-9116-DC675A987D27}" presName="composite" presStyleCnt="0">
        <dgm:presLayoutVars>
          <dgm:chMax val="1"/>
          <dgm:chPref val="1"/>
        </dgm:presLayoutVars>
      </dgm:prSet>
      <dgm:spPr/>
    </dgm:pt>
    <dgm:pt modelId="{7599F236-9774-424E-9953-217FB97ED421}" type="pres">
      <dgm:prSet presAssocID="{43A21E91-DBE2-4B0B-9116-DC675A987D27}" presName="Accent" presStyleLbl="trAlignAcc1" presStyleIdx="0" presStyleCnt="1" custLinFactNeighborX="820" custLinFactNeighborY="1515">
        <dgm:presLayoutVars>
          <dgm:chMax val="0"/>
          <dgm:chPref val="0"/>
        </dgm:presLayoutVars>
      </dgm:prSet>
      <dgm:spPr/>
    </dgm:pt>
    <dgm:pt modelId="{124A9011-0165-4B86-A41A-176505E12337}" type="pres">
      <dgm:prSet presAssocID="{43A21E91-DBE2-4B0B-9116-DC675A987D27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131B168-43AE-4C98-911E-2220550FC9E7}" type="pres">
      <dgm:prSet presAssocID="{43A21E91-DBE2-4B0B-9116-DC675A987D27}" presName="ChildComposite" presStyleCnt="0"/>
      <dgm:spPr/>
    </dgm:pt>
    <dgm:pt modelId="{5F0A50F3-35CF-4DE8-B7BA-987999D51802}" type="pres">
      <dgm:prSet presAssocID="{43A21E91-DBE2-4B0B-9116-DC675A987D2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5B98473-9A5E-4C64-8029-33369B1E09EB}" type="pres">
      <dgm:prSet presAssocID="{43A21E91-DBE2-4B0B-9116-DC675A987D27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EB53097-5B95-460D-B474-282DEFE201DD}" type="presOf" srcId="{43A21E91-DBE2-4B0B-9116-DC675A987D27}" destId="{B5B98473-9A5E-4C64-8029-33369B1E09EB}" srcOrd="0" destOrd="0" presId="urn:microsoft.com/office/officeart/2008/layout/CaptionedPictures"/>
    <dgm:cxn modelId="{9B6BA103-B52B-499A-BEA5-0C11707085EC}" srcId="{556D32B9-5EF1-4794-A973-00C551CD832A}" destId="{43A21E91-DBE2-4B0B-9116-DC675A987D27}" srcOrd="0" destOrd="0" parTransId="{894F20E9-DF53-4D70-BE50-513E1B938769}" sibTransId="{4978A7A3-77F7-40B9-BF24-7CBB975EFAAA}"/>
    <dgm:cxn modelId="{A2C30C0F-0D83-40CF-94E5-00A88F657F72}" type="presOf" srcId="{556D32B9-5EF1-4794-A973-00C551CD832A}" destId="{C5F18B9B-02D1-4426-ACE1-317565F8420B}" srcOrd="0" destOrd="0" presId="urn:microsoft.com/office/officeart/2008/layout/CaptionedPictures"/>
    <dgm:cxn modelId="{E7359F56-83C8-45D3-8339-364408AA0173}" type="presParOf" srcId="{C5F18B9B-02D1-4426-ACE1-317565F8420B}" destId="{99FDE2AC-C706-4333-8B92-35BD15F468E7}" srcOrd="0" destOrd="0" presId="urn:microsoft.com/office/officeart/2008/layout/CaptionedPictures"/>
    <dgm:cxn modelId="{7FC04582-3EF0-4773-8CF3-DEE592B8ACDB}" type="presParOf" srcId="{99FDE2AC-C706-4333-8B92-35BD15F468E7}" destId="{7599F236-9774-424E-9953-217FB97ED421}" srcOrd="0" destOrd="0" presId="urn:microsoft.com/office/officeart/2008/layout/CaptionedPictures"/>
    <dgm:cxn modelId="{E0DC72A7-5011-40B1-87C4-A0BB61ACC51A}" type="presParOf" srcId="{99FDE2AC-C706-4333-8B92-35BD15F468E7}" destId="{124A9011-0165-4B86-A41A-176505E12337}" srcOrd="1" destOrd="0" presId="urn:microsoft.com/office/officeart/2008/layout/CaptionedPictures"/>
    <dgm:cxn modelId="{9949EF91-38D0-41BA-A877-6996E21FAC46}" type="presParOf" srcId="{99FDE2AC-C706-4333-8B92-35BD15F468E7}" destId="{1131B168-43AE-4C98-911E-2220550FC9E7}" srcOrd="2" destOrd="0" presId="urn:microsoft.com/office/officeart/2008/layout/CaptionedPictures"/>
    <dgm:cxn modelId="{4EC9BB0E-A14B-4170-A8B5-1BE8EA239681}" type="presParOf" srcId="{1131B168-43AE-4C98-911E-2220550FC9E7}" destId="{5F0A50F3-35CF-4DE8-B7BA-987999D51802}" srcOrd="0" destOrd="0" presId="urn:microsoft.com/office/officeart/2008/layout/CaptionedPictures"/>
    <dgm:cxn modelId="{4ACC6A1B-9503-4F10-8FEB-89645C50D143}" type="presParOf" srcId="{1131B168-43AE-4C98-911E-2220550FC9E7}" destId="{B5B98473-9A5E-4C64-8029-33369B1E09E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07C5C7DB-0145-46B8-B724-7D97A7A7AF14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40CCEFB9-F62B-40B4-A1FF-E8B1C2268FB2}">
      <dgm:prSet phldrT="[Κείμενο]"/>
      <dgm:spPr/>
      <dgm:t>
        <a:bodyPr/>
        <a:lstStyle/>
        <a:p>
          <a:r>
            <a:rPr lang="el-GR" dirty="0" smtClean="0">
              <a:solidFill>
                <a:schemeClr val="accent6"/>
              </a:solidFill>
            </a:rPr>
            <a:t>Περιφορά εικόνων στην ενορία</a:t>
          </a:r>
          <a:endParaRPr lang="el-GR" dirty="0">
            <a:solidFill>
              <a:schemeClr val="accent6"/>
            </a:solidFill>
          </a:endParaRPr>
        </a:p>
      </dgm:t>
    </dgm:pt>
    <dgm:pt modelId="{B0CF5B87-0310-4C50-9E7F-0B566B9B21C8}" type="parTrans" cxnId="{92509729-58A9-45AE-87E2-8CCC5EE98D37}">
      <dgm:prSet/>
      <dgm:spPr/>
      <dgm:t>
        <a:bodyPr/>
        <a:lstStyle/>
        <a:p>
          <a:endParaRPr lang="el-GR"/>
        </a:p>
      </dgm:t>
    </dgm:pt>
    <dgm:pt modelId="{67E8ABBC-8472-4B29-8E2D-4D4559BB590F}" type="sibTrans" cxnId="{92509729-58A9-45AE-87E2-8CCC5EE98D37}">
      <dgm:prSet/>
      <dgm:spPr/>
      <dgm:t>
        <a:bodyPr/>
        <a:lstStyle/>
        <a:p>
          <a:endParaRPr lang="el-GR"/>
        </a:p>
      </dgm:t>
    </dgm:pt>
    <dgm:pt modelId="{6F5B0AC8-8596-491C-8C8C-E5B5388ED2F2}" type="pres">
      <dgm:prSet presAssocID="{07C5C7DB-0145-46B8-B724-7D97A7A7AF14}" presName="Name0" presStyleCnt="0">
        <dgm:presLayoutVars>
          <dgm:chMax/>
          <dgm:chPref/>
          <dgm:dir/>
        </dgm:presLayoutVars>
      </dgm:prSet>
      <dgm:spPr/>
    </dgm:pt>
    <dgm:pt modelId="{128A01CF-CE86-423A-B151-7855C732612C}" type="pres">
      <dgm:prSet presAssocID="{40CCEFB9-F62B-40B4-A1FF-E8B1C2268FB2}" presName="composite" presStyleCnt="0">
        <dgm:presLayoutVars>
          <dgm:chMax val="1"/>
          <dgm:chPref val="1"/>
        </dgm:presLayoutVars>
      </dgm:prSet>
      <dgm:spPr/>
    </dgm:pt>
    <dgm:pt modelId="{382BE670-3A60-4714-B8F4-FED41829554D}" type="pres">
      <dgm:prSet presAssocID="{40CCEFB9-F62B-40B4-A1FF-E8B1C2268FB2}" presName="Accent" presStyleLbl="trAlignAcc1" presStyleIdx="0" presStyleCnt="1">
        <dgm:presLayoutVars>
          <dgm:chMax val="0"/>
          <dgm:chPref val="0"/>
        </dgm:presLayoutVars>
      </dgm:prSet>
      <dgm:spPr/>
    </dgm:pt>
    <dgm:pt modelId="{8B37CA85-7FDB-4047-9B57-DA6DA7532770}" type="pres">
      <dgm:prSet presAssocID="{40CCEFB9-F62B-40B4-A1FF-E8B1C2268FB2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76F0C8E-6637-4EFA-95D7-3F112A248BA3}" type="pres">
      <dgm:prSet presAssocID="{40CCEFB9-F62B-40B4-A1FF-E8B1C2268FB2}" presName="ChildComposite" presStyleCnt="0"/>
      <dgm:spPr/>
    </dgm:pt>
    <dgm:pt modelId="{25A0847F-87B3-4169-BAE7-B4B5FF87C764}" type="pres">
      <dgm:prSet presAssocID="{40CCEFB9-F62B-40B4-A1FF-E8B1C2268FB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016C57D-0F4D-4771-B5FF-7102873806D3}" type="pres">
      <dgm:prSet presAssocID="{40CCEFB9-F62B-40B4-A1FF-E8B1C2268FB2}" presName="Parent" presStyleLbl="revTx" presStyleIdx="0" presStyleCnt="1">
        <dgm:presLayoutVars>
          <dgm:chMax val="1"/>
          <dgm:chPref val="0"/>
          <dgm:bulletEnabled val="1"/>
        </dgm:presLayoutVars>
      </dgm:prSet>
      <dgm:spPr/>
    </dgm:pt>
  </dgm:ptLst>
  <dgm:cxnLst>
    <dgm:cxn modelId="{41D6F8CD-DEF0-4B0D-8C7C-57731AEDAD6C}" type="presOf" srcId="{40CCEFB9-F62B-40B4-A1FF-E8B1C2268FB2}" destId="{D016C57D-0F4D-4771-B5FF-7102873806D3}" srcOrd="0" destOrd="0" presId="urn:microsoft.com/office/officeart/2008/layout/CaptionedPictures"/>
    <dgm:cxn modelId="{92509729-58A9-45AE-87E2-8CCC5EE98D37}" srcId="{07C5C7DB-0145-46B8-B724-7D97A7A7AF14}" destId="{40CCEFB9-F62B-40B4-A1FF-E8B1C2268FB2}" srcOrd="0" destOrd="0" parTransId="{B0CF5B87-0310-4C50-9E7F-0B566B9B21C8}" sibTransId="{67E8ABBC-8472-4B29-8E2D-4D4559BB590F}"/>
    <dgm:cxn modelId="{5B1AD17E-3B5B-46A3-80C0-3B2DF508838F}" type="presOf" srcId="{07C5C7DB-0145-46B8-B724-7D97A7A7AF14}" destId="{6F5B0AC8-8596-491C-8C8C-E5B5388ED2F2}" srcOrd="0" destOrd="0" presId="urn:microsoft.com/office/officeart/2008/layout/CaptionedPictures"/>
    <dgm:cxn modelId="{9D816A36-4600-4A5C-8723-D2FA35BAC08C}" type="presParOf" srcId="{6F5B0AC8-8596-491C-8C8C-E5B5388ED2F2}" destId="{128A01CF-CE86-423A-B151-7855C732612C}" srcOrd="0" destOrd="0" presId="urn:microsoft.com/office/officeart/2008/layout/CaptionedPictures"/>
    <dgm:cxn modelId="{CA61E9A8-B58C-465A-8E83-5A37E01E971B}" type="presParOf" srcId="{128A01CF-CE86-423A-B151-7855C732612C}" destId="{382BE670-3A60-4714-B8F4-FED41829554D}" srcOrd="0" destOrd="0" presId="urn:microsoft.com/office/officeart/2008/layout/CaptionedPictures"/>
    <dgm:cxn modelId="{219A142E-78AF-456F-8999-B9CF31B998BF}" type="presParOf" srcId="{128A01CF-CE86-423A-B151-7855C732612C}" destId="{8B37CA85-7FDB-4047-9B57-DA6DA7532770}" srcOrd="1" destOrd="0" presId="urn:microsoft.com/office/officeart/2008/layout/CaptionedPictures"/>
    <dgm:cxn modelId="{5188F7E7-8469-4B5C-A62C-EE118CD17C3E}" type="presParOf" srcId="{128A01CF-CE86-423A-B151-7855C732612C}" destId="{E76F0C8E-6637-4EFA-95D7-3F112A248BA3}" srcOrd="2" destOrd="0" presId="urn:microsoft.com/office/officeart/2008/layout/CaptionedPictures"/>
    <dgm:cxn modelId="{C7B331EF-82E9-4839-AE35-75D68D581911}" type="presParOf" srcId="{E76F0C8E-6637-4EFA-95D7-3F112A248BA3}" destId="{25A0847F-87B3-4169-BAE7-B4B5FF87C764}" srcOrd="0" destOrd="0" presId="urn:microsoft.com/office/officeart/2008/layout/CaptionedPictures"/>
    <dgm:cxn modelId="{48A75925-6E8E-40C5-8330-8952446A4E28}" type="presParOf" srcId="{E76F0C8E-6637-4EFA-95D7-3F112A248BA3}" destId="{D016C57D-0F4D-4771-B5FF-7102873806D3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41D8FF-2D88-410B-AB2C-7FA8604ADB5D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4FBE6652-6305-4206-A45F-909798D76707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Στην εκκλησία το πρωί μοιράζονται Βάγια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9A26F006-A554-475E-9DC1-C56B2D9A54D0}" type="parTrans" cxnId="{0B9A8CE0-A16A-49ED-AD80-AA851D577368}">
      <dgm:prSet/>
      <dgm:spPr/>
      <dgm:t>
        <a:bodyPr/>
        <a:lstStyle/>
        <a:p>
          <a:endParaRPr lang="el-GR"/>
        </a:p>
      </dgm:t>
    </dgm:pt>
    <dgm:pt modelId="{864359DF-20FA-4B0D-88CC-7EB69F2B59C9}" type="sibTrans" cxnId="{0B9A8CE0-A16A-49ED-AD80-AA851D577368}">
      <dgm:prSet/>
      <dgm:spPr/>
      <dgm:t>
        <a:bodyPr/>
        <a:lstStyle/>
        <a:p>
          <a:endParaRPr lang="el-GR"/>
        </a:p>
      </dgm:t>
    </dgm:pt>
    <dgm:pt modelId="{B60EAB4F-A030-4F71-A908-AC73AFE74DAC}" type="pres">
      <dgm:prSet presAssocID="{F641D8FF-2D88-410B-AB2C-7FA8604ADB5D}" presName="Name0" presStyleCnt="0">
        <dgm:presLayoutVars>
          <dgm:chMax/>
          <dgm:chPref/>
          <dgm:dir/>
        </dgm:presLayoutVars>
      </dgm:prSet>
      <dgm:spPr/>
    </dgm:pt>
    <dgm:pt modelId="{2CF130A5-E49E-40BD-8213-4532261EAA7C}" type="pres">
      <dgm:prSet presAssocID="{4FBE6652-6305-4206-A45F-909798D76707}" presName="composite" presStyleCnt="0">
        <dgm:presLayoutVars>
          <dgm:chMax val="1"/>
          <dgm:chPref val="1"/>
        </dgm:presLayoutVars>
      </dgm:prSet>
      <dgm:spPr/>
    </dgm:pt>
    <dgm:pt modelId="{74DCFDDE-B5F8-454E-B79A-5C99834B2AA7}" type="pres">
      <dgm:prSet presAssocID="{4FBE6652-6305-4206-A45F-909798D76707}" presName="Accent" presStyleLbl="trAlignAcc1" presStyleIdx="0" presStyleCnt="1" custScaleY="123452">
        <dgm:presLayoutVars>
          <dgm:chMax val="0"/>
          <dgm:chPref val="0"/>
        </dgm:presLayoutVars>
      </dgm:prSet>
      <dgm:spPr/>
    </dgm:pt>
    <dgm:pt modelId="{9B06A9B2-14E1-4A0F-B98F-0729C081E02F}" type="pres">
      <dgm:prSet presAssocID="{4FBE6652-6305-4206-A45F-909798D76707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8D1E786-E3CA-4121-928C-426FF96C0C9B}" type="pres">
      <dgm:prSet presAssocID="{4FBE6652-6305-4206-A45F-909798D76707}" presName="ChildComposite" presStyleCnt="0"/>
      <dgm:spPr/>
    </dgm:pt>
    <dgm:pt modelId="{D9006732-126F-4EC1-8E37-D967F621F394}" type="pres">
      <dgm:prSet presAssocID="{4FBE6652-6305-4206-A45F-909798D7670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A7459DF-8439-46E0-BA75-30088E58E4CF}" type="pres">
      <dgm:prSet presAssocID="{4FBE6652-6305-4206-A45F-909798D76707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B9A8CE0-A16A-49ED-AD80-AA851D577368}" srcId="{F641D8FF-2D88-410B-AB2C-7FA8604ADB5D}" destId="{4FBE6652-6305-4206-A45F-909798D76707}" srcOrd="0" destOrd="0" parTransId="{9A26F006-A554-475E-9DC1-C56B2D9A54D0}" sibTransId="{864359DF-20FA-4B0D-88CC-7EB69F2B59C9}"/>
    <dgm:cxn modelId="{F4519F67-8C00-40CA-9383-52EB29813382}" type="presOf" srcId="{F641D8FF-2D88-410B-AB2C-7FA8604ADB5D}" destId="{B60EAB4F-A030-4F71-A908-AC73AFE74DAC}" srcOrd="0" destOrd="0" presId="urn:microsoft.com/office/officeart/2008/layout/CaptionedPictures"/>
    <dgm:cxn modelId="{B49E651D-CE29-480D-8C23-C3F3A241A67F}" type="presOf" srcId="{4FBE6652-6305-4206-A45F-909798D76707}" destId="{CA7459DF-8439-46E0-BA75-30088E58E4CF}" srcOrd="0" destOrd="0" presId="urn:microsoft.com/office/officeart/2008/layout/CaptionedPictures"/>
    <dgm:cxn modelId="{D4A678A7-D08C-4DC3-B444-8549D36EC9BD}" type="presParOf" srcId="{B60EAB4F-A030-4F71-A908-AC73AFE74DAC}" destId="{2CF130A5-E49E-40BD-8213-4532261EAA7C}" srcOrd="0" destOrd="0" presId="urn:microsoft.com/office/officeart/2008/layout/CaptionedPictures"/>
    <dgm:cxn modelId="{67E8D7B0-012A-4D9D-BCE9-9D5E736FC7B0}" type="presParOf" srcId="{2CF130A5-E49E-40BD-8213-4532261EAA7C}" destId="{74DCFDDE-B5F8-454E-B79A-5C99834B2AA7}" srcOrd="0" destOrd="0" presId="urn:microsoft.com/office/officeart/2008/layout/CaptionedPictures"/>
    <dgm:cxn modelId="{892299F0-13C8-4664-9FFA-44A3D4FCA13C}" type="presParOf" srcId="{2CF130A5-E49E-40BD-8213-4532261EAA7C}" destId="{9B06A9B2-14E1-4A0F-B98F-0729C081E02F}" srcOrd="1" destOrd="0" presId="urn:microsoft.com/office/officeart/2008/layout/CaptionedPictures"/>
    <dgm:cxn modelId="{CE3755C8-94D8-416B-B6FA-0B689FE9056C}" type="presParOf" srcId="{2CF130A5-E49E-40BD-8213-4532261EAA7C}" destId="{88D1E786-E3CA-4121-928C-426FF96C0C9B}" srcOrd="2" destOrd="0" presId="urn:microsoft.com/office/officeart/2008/layout/CaptionedPictures"/>
    <dgm:cxn modelId="{A593B693-5F2C-4272-8A4F-A7CF357F241B}" type="presParOf" srcId="{88D1E786-E3CA-4121-928C-426FF96C0C9B}" destId="{D9006732-126F-4EC1-8E37-D967F621F394}" srcOrd="0" destOrd="0" presId="urn:microsoft.com/office/officeart/2008/layout/CaptionedPictures"/>
    <dgm:cxn modelId="{CA7E0AD7-DFF6-44BE-8239-CE7D232E3BC2}" type="presParOf" srcId="{88D1E786-E3CA-4121-928C-426FF96C0C9B}" destId="{CA7459DF-8439-46E0-BA75-30088E58E4CF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135F923-26E9-41FB-90DA-1967F15678D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1" csCatId="accent1" phldr="1"/>
      <dgm:spPr/>
    </dgm:pt>
    <dgm:pt modelId="{802EB956-8710-406E-B86A-14863EBB6936}">
      <dgm:prSet phldrT="[Κείμενο]"/>
      <dgm:spPr/>
      <dgm:t>
        <a:bodyPr/>
        <a:lstStyle/>
        <a:p>
          <a:r>
            <a:rPr lang="el-GR" dirty="0" smtClean="0">
              <a:solidFill>
                <a:schemeClr val="accent6">
                  <a:lumMod val="75000"/>
                </a:schemeClr>
              </a:solidFill>
            </a:rPr>
            <a:t>Το βράδυ βγάζουν τον </a:t>
          </a:r>
          <a:r>
            <a:rPr lang="el-GR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1"/>
            </a:rPr>
            <a:t>Νυμφίο</a:t>
          </a:r>
          <a:endParaRPr lang="el-GR" dirty="0">
            <a:solidFill>
              <a:schemeClr val="accent6">
                <a:lumMod val="75000"/>
              </a:schemeClr>
            </a:solidFill>
          </a:endParaRPr>
        </a:p>
      </dgm:t>
    </dgm:pt>
    <dgm:pt modelId="{5115B697-41B6-4520-B970-4657B2C00EF2}" type="parTrans" cxnId="{38EA9761-99F5-4327-9444-7986576779B2}">
      <dgm:prSet/>
      <dgm:spPr/>
      <dgm:t>
        <a:bodyPr/>
        <a:lstStyle/>
        <a:p>
          <a:endParaRPr lang="el-GR"/>
        </a:p>
      </dgm:t>
    </dgm:pt>
    <dgm:pt modelId="{EEEA37D6-AC1B-4057-942C-C7E2229A3DD9}" type="sibTrans" cxnId="{38EA9761-99F5-4327-9444-7986576779B2}">
      <dgm:prSet/>
      <dgm:spPr/>
      <dgm:t>
        <a:bodyPr/>
        <a:lstStyle/>
        <a:p>
          <a:endParaRPr lang="el-GR"/>
        </a:p>
      </dgm:t>
    </dgm:pt>
    <dgm:pt modelId="{FB5BD836-D839-415E-A718-42AA560F05C1}" type="pres">
      <dgm:prSet presAssocID="{9135F923-26E9-41FB-90DA-1967F15678DA}" presName="Name0" presStyleCnt="0">
        <dgm:presLayoutVars>
          <dgm:chMax/>
          <dgm:chPref/>
          <dgm:dir/>
        </dgm:presLayoutVars>
      </dgm:prSet>
      <dgm:spPr/>
    </dgm:pt>
    <dgm:pt modelId="{A70A56F7-96B3-4D88-AF0D-F71B73753606}" type="pres">
      <dgm:prSet presAssocID="{802EB956-8710-406E-B86A-14863EBB6936}" presName="composite" presStyleCnt="0">
        <dgm:presLayoutVars>
          <dgm:chMax val="1"/>
          <dgm:chPref val="1"/>
        </dgm:presLayoutVars>
      </dgm:prSet>
      <dgm:spPr/>
    </dgm:pt>
    <dgm:pt modelId="{5053682D-C1D0-4E49-AA79-1EE0F1332916}" type="pres">
      <dgm:prSet presAssocID="{802EB956-8710-406E-B86A-14863EBB6936}" presName="Accent" presStyleLbl="trAlignAcc1" presStyleIdx="0" presStyleCnt="1">
        <dgm:presLayoutVars>
          <dgm:chMax val="0"/>
          <dgm:chPref val="0"/>
        </dgm:presLayoutVars>
      </dgm:prSet>
      <dgm:spPr/>
    </dgm:pt>
    <dgm:pt modelId="{5D56891A-3470-4B77-AFB3-F9B8E40E61D7}" type="pres">
      <dgm:prSet presAssocID="{802EB956-8710-406E-B86A-14863EBB6936}" presName="Image" presStyleLbl="alignImgPlace1" presStyleIdx="0" presStyleCnt="1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931B5B92-8788-4592-9E1B-497E3E15FA0B}" type="pres">
      <dgm:prSet presAssocID="{802EB956-8710-406E-B86A-14863EBB6936}" presName="ChildComposite" presStyleCnt="0"/>
      <dgm:spPr/>
    </dgm:pt>
    <dgm:pt modelId="{682619D1-19C3-410F-B556-B79FB1A36A26}" type="pres">
      <dgm:prSet presAssocID="{802EB956-8710-406E-B86A-14863EBB6936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D9F7805-95C0-4504-ADAA-04860028430A}" type="pres">
      <dgm:prSet presAssocID="{802EB956-8710-406E-B86A-14863EBB6936}" presName="Parent" presStyleLbl="revTx" presStyleIdx="0" presStyleCnt="1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E532939-9B33-41DE-8576-AA1344AFEFB9}" type="presOf" srcId="{9135F923-26E9-41FB-90DA-1967F15678DA}" destId="{FB5BD836-D839-415E-A718-42AA560F05C1}" srcOrd="0" destOrd="0" presId="urn:microsoft.com/office/officeart/2008/layout/CaptionedPictures"/>
    <dgm:cxn modelId="{38EA9761-99F5-4327-9444-7986576779B2}" srcId="{9135F923-26E9-41FB-90DA-1967F15678DA}" destId="{802EB956-8710-406E-B86A-14863EBB6936}" srcOrd="0" destOrd="0" parTransId="{5115B697-41B6-4520-B970-4657B2C00EF2}" sibTransId="{EEEA37D6-AC1B-4057-942C-C7E2229A3DD9}"/>
    <dgm:cxn modelId="{B5BAAD2F-41DA-42B7-B7F8-B2228A4E439D}" type="presOf" srcId="{802EB956-8710-406E-B86A-14863EBB6936}" destId="{CD9F7805-95C0-4504-ADAA-04860028430A}" srcOrd="0" destOrd="0" presId="urn:microsoft.com/office/officeart/2008/layout/CaptionedPictures"/>
    <dgm:cxn modelId="{A56D8450-0D4B-4C25-861E-21EF2948328F}" type="presParOf" srcId="{FB5BD836-D839-415E-A718-42AA560F05C1}" destId="{A70A56F7-96B3-4D88-AF0D-F71B73753606}" srcOrd="0" destOrd="0" presId="urn:microsoft.com/office/officeart/2008/layout/CaptionedPictures"/>
    <dgm:cxn modelId="{65077345-D080-42ED-8900-53B2DBFAB00F}" type="presParOf" srcId="{A70A56F7-96B3-4D88-AF0D-F71B73753606}" destId="{5053682D-C1D0-4E49-AA79-1EE0F1332916}" srcOrd="0" destOrd="0" presId="urn:microsoft.com/office/officeart/2008/layout/CaptionedPictures"/>
    <dgm:cxn modelId="{A4A8AEDC-4E0C-4C36-96C0-D073452C3B60}" type="presParOf" srcId="{A70A56F7-96B3-4D88-AF0D-F71B73753606}" destId="{5D56891A-3470-4B77-AFB3-F9B8E40E61D7}" srcOrd="1" destOrd="0" presId="urn:microsoft.com/office/officeart/2008/layout/CaptionedPictures"/>
    <dgm:cxn modelId="{051CE427-7B87-49CF-8820-B0D3696FC170}" type="presParOf" srcId="{A70A56F7-96B3-4D88-AF0D-F71B73753606}" destId="{931B5B92-8788-4592-9E1B-497E3E15FA0B}" srcOrd="2" destOrd="0" presId="urn:microsoft.com/office/officeart/2008/layout/CaptionedPictures"/>
    <dgm:cxn modelId="{C750E354-B9F5-46DE-B58A-9CAEBC743DCA}" type="presParOf" srcId="{931B5B92-8788-4592-9E1B-497E3E15FA0B}" destId="{682619D1-19C3-410F-B556-B79FB1A36A26}" srcOrd="0" destOrd="0" presId="urn:microsoft.com/office/officeart/2008/layout/CaptionedPictures"/>
    <dgm:cxn modelId="{D1BCF35C-0712-4DBA-A214-3FBACA1B9D73}" type="presParOf" srcId="{931B5B92-8788-4592-9E1B-497E3E15FA0B}" destId="{CD9F7805-95C0-4504-ADAA-04860028430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BF020F-BF1C-463D-B4B7-53F820167C31}">
      <dsp:nvSpPr>
        <dsp:cNvPr id="0" name=""/>
        <dsp:cNvSpPr/>
      </dsp:nvSpPr>
      <dsp:spPr>
        <a:xfrm>
          <a:off x="0" y="144032"/>
          <a:ext cx="3486817" cy="410213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690D0-6EAD-4E9A-AEF4-1C37D14BE2BC}">
      <dsp:nvSpPr>
        <dsp:cNvPr id="0" name=""/>
        <dsp:cNvSpPr/>
      </dsp:nvSpPr>
      <dsp:spPr>
        <a:xfrm>
          <a:off x="174340" y="404148"/>
          <a:ext cx="3138135" cy="26663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294A4-7473-4FA6-B984-D82D2009BD80}">
      <dsp:nvSpPr>
        <dsp:cNvPr id="0" name=""/>
        <dsp:cNvSpPr/>
      </dsp:nvSpPr>
      <dsp:spPr>
        <a:xfrm>
          <a:off x="174340" y="3070538"/>
          <a:ext cx="3138135" cy="1107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300" kern="1200" dirty="0" smtClean="0">
              <a:solidFill>
                <a:schemeClr val="accent6">
                  <a:lumMod val="75000"/>
                </a:schemeClr>
              </a:solidFill>
            </a:rPr>
            <a:t>Γιορτάζουμε την </a:t>
          </a:r>
          <a:r>
            <a:rPr lang="el-GR" sz="2300" kern="1200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2"/>
            </a:rPr>
            <a:t>Ανάσταση του Λαζάρου</a:t>
          </a:r>
          <a:endParaRPr lang="el-GR" sz="23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74340" y="3070538"/>
        <a:ext cx="3138135" cy="11075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49D66A-DED9-4F3F-BFD0-C3F3BE99E0FD}">
      <dsp:nvSpPr>
        <dsp:cNvPr id="0" name=""/>
        <dsp:cNvSpPr/>
      </dsp:nvSpPr>
      <dsp:spPr>
        <a:xfrm>
          <a:off x="0" y="76243"/>
          <a:ext cx="4032448" cy="474405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1050C-5755-4E86-90EB-DFBD380AE790}">
      <dsp:nvSpPr>
        <dsp:cNvPr id="0" name=""/>
        <dsp:cNvSpPr/>
      </dsp:nvSpPr>
      <dsp:spPr>
        <a:xfrm>
          <a:off x="201622" y="266006"/>
          <a:ext cx="3629203" cy="30836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6C71E-CB00-4510-9B68-16AFAF1BF348}">
      <dsp:nvSpPr>
        <dsp:cNvPr id="0" name=""/>
        <dsp:cNvSpPr/>
      </dsp:nvSpPr>
      <dsp:spPr>
        <a:xfrm>
          <a:off x="201622" y="3349642"/>
          <a:ext cx="3629203" cy="1280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chemeClr val="accent6"/>
              </a:solidFill>
            </a:rPr>
            <a:t>Η εκδίωξη των εμπόρων από το ναό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chemeClr val="accent6"/>
              </a:solidFill>
            </a:rPr>
            <a:t> και τα «</a:t>
          </a:r>
          <a:r>
            <a:rPr lang="el-GR" sz="1800" kern="1200" dirty="0" err="1" smtClean="0">
              <a:solidFill>
                <a:schemeClr val="accent6"/>
              </a:solidFill>
            </a:rPr>
            <a:t>ουέ</a:t>
          </a:r>
          <a:r>
            <a:rPr lang="el-GR" sz="1800" kern="1200" dirty="0" smtClean="0">
              <a:solidFill>
                <a:schemeClr val="accent6"/>
              </a:solidFill>
            </a:rPr>
            <a:t>» προς τους γραμματείς και Φαρισαίους.</a:t>
          </a:r>
          <a:endParaRPr lang="el-GR" sz="1800" kern="1200" dirty="0">
            <a:solidFill>
              <a:schemeClr val="accent6"/>
            </a:solidFill>
          </a:endParaRPr>
        </a:p>
      </dsp:txBody>
      <dsp:txXfrm>
        <a:off x="201622" y="3349642"/>
        <a:ext cx="3629203" cy="12808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782FA-3A17-4DCA-A831-639D025DCD8C}">
      <dsp:nvSpPr>
        <dsp:cNvPr id="0" name=""/>
        <dsp:cNvSpPr/>
      </dsp:nvSpPr>
      <dsp:spPr>
        <a:xfrm>
          <a:off x="3141" y="1"/>
          <a:ext cx="3058654" cy="404463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21B26-11CD-4666-B98C-709C20AE78DC}">
      <dsp:nvSpPr>
        <dsp:cNvPr id="0" name=""/>
        <dsp:cNvSpPr/>
      </dsp:nvSpPr>
      <dsp:spPr>
        <a:xfrm>
          <a:off x="153246" y="363647"/>
          <a:ext cx="2758444" cy="234377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E96A3-5A4A-4829-B4E4-07265E0FCCA3}">
      <dsp:nvSpPr>
        <dsp:cNvPr id="0" name=""/>
        <dsp:cNvSpPr/>
      </dsp:nvSpPr>
      <dsp:spPr>
        <a:xfrm>
          <a:off x="153246" y="2707423"/>
          <a:ext cx="2758444" cy="973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000" kern="1200" dirty="0" smtClean="0">
              <a:solidFill>
                <a:schemeClr val="accent6"/>
              </a:solidFill>
            </a:rPr>
            <a:t>Οσία Κασσιανή</a:t>
          </a:r>
          <a:endParaRPr lang="el-GR" sz="3000" kern="1200" dirty="0">
            <a:solidFill>
              <a:schemeClr val="accent6"/>
            </a:solidFill>
          </a:endParaRPr>
        </a:p>
      </dsp:txBody>
      <dsp:txXfrm>
        <a:off x="153246" y="2707423"/>
        <a:ext cx="2758444" cy="9735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60D086-7694-4945-A961-024433FC7176}">
      <dsp:nvSpPr>
        <dsp:cNvPr id="0" name=""/>
        <dsp:cNvSpPr/>
      </dsp:nvSpPr>
      <dsp:spPr>
        <a:xfrm>
          <a:off x="1051845" y="0"/>
          <a:ext cx="3565588" cy="419481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11AC8-53D0-4C0F-9709-250C712D8409}">
      <dsp:nvSpPr>
        <dsp:cNvPr id="0" name=""/>
        <dsp:cNvSpPr/>
      </dsp:nvSpPr>
      <dsp:spPr>
        <a:xfrm>
          <a:off x="1230125" y="167792"/>
          <a:ext cx="3209029" cy="272662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844F7-DD5D-4085-AB1D-AADC82A98B32}">
      <dsp:nvSpPr>
        <dsp:cNvPr id="0" name=""/>
        <dsp:cNvSpPr/>
      </dsp:nvSpPr>
      <dsp:spPr>
        <a:xfrm>
          <a:off x="1230125" y="2894418"/>
          <a:ext cx="3209029" cy="1132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>
              <a:solidFill>
                <a:schemeClr val="accent6"/>
              </a:solidFill>
            </a:rPr>
            <a:t>Ακολουθία του </a:t>
          </a:r>
          <a:r>
            <a:rPr lang="el-GR" sz="3100" kern="1200" dirty="0" err="1" smtClean="0">
              <a:solidFill>
                <a:schemeClr val="accent6"/>
              </a:solidFill>
            </a:rPr>
            <a:t>Νιπτήρος</a:t>
          </a:r>
          <a:endParaRPr lang="el-GR" sz="3100" kern="1200" dirty="0">
            <a:solidFill>
              <a:schemeClr val="accent6"/>
            </a:solidFill>
          </a:endParaRPr>
        </a:p>
      </dsp:txBody>
      <dsp:txXfrm>
        <a:off x="1230125" y="2894418"/>
        <a:ext cx="3209029" cy="113259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4CCDA-B3B8-4079-B2E6-F492EBBFF26F}">
      <dsp:nvSpPr>
        <dsp:cNvPr id="0" name=""/>
        <dsp:cNvSpPr/>
      </dsp:nvSpPr>
      <dsp:spPr>
        <a:xfrm>
          <a:off x="0" y="203615"/>
          <a:ext cx="3203848" cy="376923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4569F-C4BF-4419-B7F8-341C4CFD54FB}">
      <dsp:nvSpPr>
        <dsp:cNvPr id="0" name=""/>
        <dsp:cNvSpPr/>
      </dsp:nvSpPr>
      <dsp:spPr>
        <a:xfrm>
          <a:off x="160192" y="354384"/>
          <a:ext cx="2883463" cy="2450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573A6-89C0-4CF5-8A23-BB5D696B3E45}">
      <dsp:nvSpPr>
        <dsp:cNvPr id="0" name=""/>
        <dsp:cNvSpPr/>
      </dsp:nvSpPr>
      <dsp:spPr>
        <a:xfrm>
          <a:off x="160192" y="2804385"/>
          <a:ext cx="2883463" cy="101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chemeClr val="accent6"/>
              </a:solidFill>
            </a:rPr>
            <a:t>Συγχωρητικές ευχές ευχελαίου</a:t>
          </a:r>
          <a:endParaRPr lang="el-GR" sz="2800" kern="1200" dirty="0">
            <a:solidFill>
              <a:schemeClr val="accent6"/>
            </a:solidFill>
          </a:endParaRPr>
        </a:p>
      </dsp:txBody>
      <dsp:txXfrm>
        <a:off x="160192" y="2804385"/>
        <a:ext cx="2883463" cy="101769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94C68-F864-454D-A8BC-0423978BF834}">
      <dsp:nvSpPr>
        <dsp:cNvPr id="0" name=""/>
        <dsp:cNvSpPr/>
      </dsp:nvSpPr>
      <dsp:spPr>
        <a:xfrm>
          <a:off x="0" y="45608"/>
          <a:ext cx="2592288" cy="304975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87A24-EA5C-4C23-BCD1-7ACCD44E26B9}">
      <dsp:nvSpPr>
        <dsp:cNvPr id="0" name=""/>
        <dsp:cNvSpPr/>
      </dsp:nvSpPr>
      <dsp:spPr>
        <a:xfrm>
          <a:off x="144009" y="216027"/>
          <a:ext cx="2333059" cy="19823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131A8-A1DF-4683-8CA0-F12272895D3E}">
      <dsp:nvSpPr>
        <dsp:cNvPr id="0" name=""/>
        <dsp:cNvSpPr/>
      </dsp:nvSpPr>
      <dsp:spPr>
        <a:xfrm>
          <a:off x="129614" y="2149936"/>
          <a:ext cx="2333059" cy="823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6"/>
              </a:solidFill>
            </a:rPr>
            <a:t>Ευχέλαιο</a:t>
          </a:r>
          <a:endParaRPr lang="el-GR" sz="3600" kern="1200" dirty="0">
            <a:solidFill>
              <a:schemeClr val="accent6"/>
            </a:solidFill>
          </a:endParaRPr>
        </a:p>
      </dsp:txBody>
      <dsp:txXfrm>
        <a:off x="129614" y="2149936"/>
        <a:ext cx="2333059" cy="8234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A8DD3-63BF-4D93-BE0B-820A9C307FBA}">
      <dsp:nvSpPr>
        <dsp:cNvPr id="0" name=""/>
        <dsp:cNvSpPr/>
      </dsp:nvSpPr>
      <dsp:spPr>
        <a:xfrm>
          <a:off x="0" y="67989"/>
          <a:ext cx="3096344" cy="36427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D8986-496B-45BD-9928-7CCD5E53F63F}">
      <dsp:nvSpPr>
        <dsp:cNvPr id="0" name=""/>
        <dsp:cNvSpPr/>
      </dsp:nvSpPr>
      <dsp:spPr>
        <a:xfrm>
          <a:off x="249175" y="140155"/>
          <a:ext cx="2786709" cy="2367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222C7-A5E9-4ED0-BEA7-E75717350215}">
      <dsp:nvSpPr>
        <dsp:cNvPr id="0" name=""/>
        <dsp:cNvSpPr/>
      </dsp:nvSpPr>
      <dsp:spPr>
        <a:xfrm>
          <a:off x="154817" y="2581491"/>
          <a:ext cx="2786709" cy="98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>
              <a:solidFill>
                <a:schemeClr val="accent6"/>
              </a:solidFill>
            </a:rPr>
            <a:t>Ανάμνηση της ακολουθίας του </a:t>
          </a:r>
          <a:r>
            <a:rPr lang="el-GR" sz="1900" kern="1200" dirty="0" err="1" smtClean="0">
              <a:solidFill>
                <a:schemeClr val="accent6"/>
              </a:solidFill>
            </a:rPr>
            <a:t>Νιπτήρος</a:t>
          </a:r>
          <a:r>
            <a:rPr lang="el-GR" sz="1900" kern="1200" dirty="0" smtClean="0">
              <a:solidFill>
                <a:schemeClr val="accent6"/>
              </a:solidFill>
            </a:rPr>
            <a:t> - Πάτμος</a:t>
          </a:r>
          <a:endParaRPr lang="el-GR" sz="1900" kern="1200" dirty="0">
            <a:solidFill>
              <a:schemeClr val="accent6"/>
            </a:solidFill>
          </a:endParaRPr>
        </a:p>
      </dsp:txBody>
      <dsp:txXfrm>
        <a:off x="154817" y="2581491"/>
        <a:ext cx="2786709" cy="98354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5F756-91C0-4CB9-B7B1-A95D936F6265}">
      <dsp:nvSpPr>
        <dsp:cNvPr id="0" name=""/>
        <dsp:cNvSpPr/>
      </dsp:nvSpPr>
      <dsp:spPr>
        <a:xfrm>
          <a:off x="0" y="0"/>
          <a:ext cx="3733614" cy="439248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AB61E-23B9-4F40-88FF-EEB5EE09E6E8}">
      <dsp:nvSpPr>
        <dsp:cNvPr id="0" name=""/>
        <dsp:cNvSpPr/>
      </dsp:nvSpPr>
      <dsp:spPr>
        <a:xfrm>
          <a:off x="204754" y="175699"/>
          <a:ext cx="3360253" cy="28551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1310EE-F3CF-45D1-9E97-F608F4D36DFB}">
      <dsp:nvSpPr>
        <dsp:cNvPr id="0" name=""/>
        <dsp:cNvSpPr/>
      </dsp:nvSpPr>
      <dsp:spPr>
        <a:xfrm>
          <a:off x="204754" y="3030816"/>
          <a:ext cx="3360253" cy="1185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300" kern="1200" dirty="0" smtClean="0">
              <a:solidFill>
                <a:schemeClr val="accent6"/>
              </a:solidFill>
            </a:rPr>
            <a:t>Τα 30 αργύρια της προδοσίας </a:t>
          </a:r>
          <a:endParaRPr lang="el-GR" sz="3300" kern="1200" dirty="0">
            <a:solidFill>
              <a:schemeClr val="accent6"/>
            </a:solidFill>
          </a:endParaRPr>
        </a:p>
      </dsp:txBody>
      <dsp:txXfrm>
        <a:off x="204754" y="3030816"/>
        <a:ext cx="3360253" cy="118597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163A4-DF1C-426F-B2B9-7D7E67FD9402}">
      <dsp:nvSpPr>
        <dsp:cNvPr id="0" name=""/>
        <dsp:cNvSpPr/>
      </dsp:nvSpPr>
      <dsp:spPr>
        <a:xfrm>
          <a:off x="144033" y="71991"/>
          <a:ext cx="5156546" cy="432828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C4FC8A-CF1E-498D-A2E3-0B639152A7D5}">
      <dsp:nvSpPr>
        <dsp:cNvPr id="0" name=""/>
        <dsp:cNvSpPr/>
      </dsp:nvSpPr>
      <dsp:spPr>
        <a:xfrm>
          <a:off x="720079" y="144021"/>
          <a:ext cx="3820656" cy="3573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33FC3-1C86-4717-B149-0FD0E3EE2208}">
      <dsp:nvSpPr>
        <dsp:cNvPr id="0" name=""/>
        <dsp:cNvSpPr/>
      </dsp:nvSpPr>
      <dsp:spPr>
        <a:xfrm>
          <a:off x="314779" y="3744420"/>
          <a:ext cx="4653771" cy="7365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>
              <a:solidFill>
                <a:schemeClr val="accent6"/>
              </a:solidFill>
            </a:rPr>
            <a:t>Ο Μυστικός Δείπνος</a:t>
          </a:r>
          <a:endParaRPr lang="el-GR" sz="3400" kern="1200" dirty="0">
            <a:solidFill>
              <a:schemeClr val="accent6"/>
            </a:solidFill>
          </a:endParaRPr>
        </a:p>
      </dsp:txBody>
      <dsp:txXfrm>
        <a:off x="314779" y="3744420"/>
        <a:ext cx="4653771" cy="73659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B5281-A7DF-4258-B018-DAB814CEA491}">
      <dsp:nvSpPr>
        <dsp:cNvPr id="0" name=""/>
        <dsp:cNvSpPr/>
      </dsp:nvSpPr>
      <dsp:spPr>
        <a:xfrm>
          <a:off x="398089" y="366402"/>
          <a:ext cx="3242399" cy="381458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20B32-A408-4A87-B9D3-2073D24CA5EC}">
      <dsp:nvSpPr>
        <dsp:cNvPr id="0" name=""/>
        <dsp:cNvSpPr/>
      </dsp:nvSpPr>
      <dsp:spPr>
        <a:xfrm>
          <a:off x="316280" y="1170"/>
          <a:ext cx="3406017" cy="3515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D5FDF-E0BD-4592-B3EA-756F13342CCD}">
      <dsp:nvSpPr>
        <dsp:cNvPr id="0" name=""/>
        <dsp:cNvSpPr/>
      </dsp:nvSpPr>
      <dsp:spPr>
        <a:xfrm>
          <a:off x="563069" y="3427390"/>
          <a:ext cx="2912439" cy="754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>
              <a:solidFill>
                <a:schemeClr val="accent5"/>
              </a:solidFill>
            </a:rPr>
            <a:t>Η σύλληψη του Χριστού</a:t>
          </a:r>
          <a:endParaRPr lang="el-GR" sz="2100" kern="1200" dirty="0">
            <a:solidFill>
              <a:schemeClr val="accent5"/>
            </a:solidFill>
          </a:endParaRPr>
        </a:p>
      </dsp:txBody>
      <dsp:txXfrm>
        <a:off x="563069" y="3427390"/>
        <a:ext cx="2912439" cy="75476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606BA-B49C-4D4D-900E-8C8E1421B549}">
      <dsp:nvSpPr>
        <dsp:cNvPr id="0" name=""/>
        <dsp:cNvSpPr/>
      </dsp:nvSpPr>
      <dsp:spPr>
        <a:xfrm>
          <a:off x="146065" y="318158"/>
          <a:ext cx="3524292" cy="414622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72569-11A9-4831-9AE7-4D91BBEFF121}">
      <dsp:nvSpPr>
        <dsp:cNvPr id="0" name=""/>
        <dsp:cNvSpPr/>
      </dsp:nvSpPr>
      <dsp:spPr>
        <a:xfrm>
          <a:off x="102121" y="0"/>
          <a:ext cx="3523559" cy="36628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E154C-D5B3-4D74-8412-E70B97C629F4}">
      <dsp:nvSpPr>
        <dsp:cNvPr id="0" name=""/>
        <dsp:cNvSpPr/>
      </dsp:nvSpPr>
      <dsp:spPr>
        <a:xfrm>
          <a:off x="360025" y="3637345"/>
          <a:ext cx="3175732" cy="827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chemeClr val="accent5"/>
              </a:solidFill>
            </a:rPr>
            <a:t>Η προσευχή στο όρος των ελαιών</a:t>
          </a:r>
          <a:endParaRPr lang="el-GR" sz="2800" kern="1200" dirty="0">
            <a:solidFill>
              <a:schemeClr val="accent5"/>
            </a:solidFill>
          </a:endParaRPr>
        </a:p>
      </dsp:txBody>
      <dsp:txXfrm>
        <a:off x="360025" y="3637345"/>
        <a:ext cx="3175732" cy="827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74510-6898-417F-85E7-7D037CB9BABD}">
      <dsp:nvSpPr>
        <dsp:cNvPr id="0" name=""/>
        <dsp:cNvSpPr/>
      </dsp:nvSpPr>
      <dsp:spPr>
        <a:xfrm>
          <a:off x="675008" y="3471"/>
          <a:ext cx="3546527" cy="417238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A677DE-64F6-472A-BB2D-02686E7F7EB8}">
      <dsp:nvSpPr>
        <dsp:cNvPr id="0" name=""/>
        <dsp:cNvSpPr/>
      </dsp:nvSpPr>
      <dsp:spPr>
        <a:xfrm>
          <a:off x="687378" y="606"/>
          <a:ext cx="3521787" cy="30515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56F81-F033-4963-A0DB-65DD6C8A57E4}">
      <dsp:nvSpPr>
        <dsp:cNvPr id="0" name=""/>
        <dsp:cNvSpPr/>
      </dsp:nvSpPr>
      <dsp:spPr>
        <a:xfrm>
          <a:off x="852334" y="2882417"/>
          <a:ext cx="3191874" cy="1126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>
              <a:solidFill>
                <a:schemeClr val="accent6">
                  <a:lumMod val="75000"/>
                </a:schemeClr>
              </a:solidFill>
            </a:rPr>
            <a:t>Τάφος Λαζάρου</a:t>
          </a:r>
          <a:endParaRPr lang="el-GR" sz="34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852334" y="2882417"/>
        <a:ext cx="3191874" cy="112654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963A6-B7BB-43AD-9E5A-B8E74A464C88}">
      <dsp:nvSpPr>
        <dsp:cNvPr id="0" name=""/>
        <dsp:cNvSpPr/>
      </dsp:nvSpPr>
      <dsp:spPr>
        <a:xfrm>
          <a:off x="0" y="177901"/>
          <a:ext cx="4104456" cy="482877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B52C4-14EC-4206-B612-596122158672}">
      <dsp:nvSpPr>
        <dsp:cNvPr id="0" name=""/>
        <dsp:cNvSpPr/>
      </dsp:nvSpPr>
      <dsp:spPr>
        <a:xfrm>
          <a:off x="205222" y="371052"/>
          <a:ext cx="3694010" cy="31387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63B11-4BE0-4CFB-9B88-150C4097C2E8}">
      <dsp:nvSpPr>
        <dsp:cNvPr id="0" name=""/>
        <dsp:cNvSpPr/>
      </dsp:nvSpPr>
      <dsp:spPr>
        <a:xfrm>
          <a:off x="205222" y="3509754"/>
          <a:ext cx="3694010" cy="13037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>
              <a:solidFill>
                <a:schemeClr val="accent5"/>
              </a:solidFill>
            </a:rPr>
            <a:t>Δίκη και μαστίγωμα Χριστού</a:t>
          </a:r>
          <a:endParaRPr lang="el-GR" sz="3200" kern="1200" dirty="0">
            <a:solidFill>
              <a:schemeClr val="accent5"/>
            </a:solidFill>
          </a:endParaRPr>
        </a:p>
      </dsp:txBody>
      <dsp:txXfrm>
        <a:off x="205222" y="3509754"/>
        <a:ext cx="3694010" cy="130376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0456C-62F7-4CEB-AA1F-DACBBFD4513B}">
      <dsp:nvSpPr>
        <dsp:cNvPr id="0" name=""/>
        <dsp:cNvSpPr/>
      </dsp:nvSpPr>
      <dsp:spPr>
        <a:xfrm>
          <a:off x="131786" y="0"/>
          <a:ext cx="4344939" cy="511169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290F9-0FE1-46F5-8FFC-2B808CFE0D96}">
      <dsp:nvSpPr>
        <dsp:cNvPr id="0" name=""/>
        <dsp:cNvSpPr/>
      </dsp:nvSpPr>
      <dsp:spPr>
        <a:xfrm>
          <a:off x="349033" y="204467"/>
          <a:ext cx="3910445" cy="3322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AAF0C-1791-456B-B490-1122652050CE}">
      <dsp:nvSpPr>
        <dsp:cNvPr id="0" name=""/>
        <dsp:cNvSpPr/>
      </dsp:nvSpPr>
      <dsp:spPr>
        <a:xfrm>
          <a:off x="349033" y="3527068"/>
          <a:ext cx="3910445" cy="138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5"/>
              </a:solidFill>
            </a:rPr>
            <a:t>Δίκη Ιησού από Πιλάτο</a:t>
          </a:r>
          <a:endParaRPr lang="el-GR" sz="3600" kern="1200" dirty="0">
            <a:solidFill>
              <a:schemeClr val="accent5"/>
            </a:solidFill>
          </a:endParaRPr>
        </a:p>
      </dsp:txBody>
      <dsp:txXfrm>
        <a:off x="349033" y="3527068"/>
        <a:ext cx="3910445" cy="138015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E98735-0723-4ED6-B0B1-ACF6613F3E0D}">
      <dsp:nvSpPr>
        <dsp:cNvPr id="0" name=""/>
        <dsp:cNvSpPr/>
      </dsp:nvSpPr>
      <dsp:spPr>
        <a:xfrm>
          <a:off x="360040" y="0"/>
          <a:ext cx="4162062" cy="489654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E6504D-7123-40BF-814D-44371331FCC6}">
      <dsp:nvSpPr>
        <dsp:cNvPr id="0" name=""/>
        <dsp:cNvSpPr/>
      </dsp:nvSpPr>
      <dsp:spPr>
        <a:xfrm>
          <a:off x="575343" y="195861"/>
          <a:ext cx="3745856" cy="31827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69535E-A21D-4124-B506-2636C946A35B}">
      <dsp:nvSpPr>
        <dsp:cNvPr id="0" name=""/>
        <dsp:cNvSpPr/>
      </dsp:nvSpPr>
      <dsp:spPr>
        <a:xfrm>
          <a:off x="575343" y="3378615"/>
          <a:ext cx="3745856" cy="1322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5"/>
              </a:solidFill>
            </a:rPr>
            <a:t>Πορεία προς το Γολγοθά</a:t>
          </a:r>
          <a:endParaRPr lang="el-GR" sz="3600" kern="1200" dirty="0">
            <a:solidFill>
              <a:schemeClr val="accent5"/>
            </a:solidFill>
          </a:endParaRPr>
        </a:p>
      </dsp:txBody>
      <dsp:txXfrm>
        <a:off x="575343" y="3378615"/>
        <a:ext cx="3745856" cy="132206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CE907-2FA0-4282-AF3D-5A05DDB18B29}">
      <dsp:nvSpPr>
        <dsp:cNvPr id="0" name=""/>
        <dsp:cNvSpPr/>
      </dsp:nvSpPr>
      <dsp:spPr>
        <a:xfrm>
          <a:off x="202953" y="0"/>
          <a:ext cx="4223269" cy="496855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89D9E-460E-4F38-9FF8-5D2566223A70}">
      <dsp:nvSpPr>
        <dsp:cNvPr id="0" name=""/>
        <dsp:cNvSpPr/>
      </dsp:nvSpPr>
      <dsp:spPr>
        <a:xfrm>
          <a:off x="414116" y="198742"/>
          <a:ext cx="3800942" cy="32295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A48735-5D40-4CDF-BCD0-BA00BE2D0ADF}">
      <dsp:nvSpPr>
        <dsp:cNvPr id="0" name=""/>
        <dsp:cNvSpPr/>
      </dsp:nvSpPr>
      <dsp:spPr>
        <a:xfrm>
          <a:off x="414116" y="3428300"/>
          <a:ext cx="3800942" cy="1341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6"/>
              </a:solidFill>
            </a:rPr>
            <a:t>Η Φυλακή του Χριστού</a:t>
          </a:r>
          <a:endParaRPr lang="el-GR" sz="3600" kern="1200" dirty="0">
            <a:solidFill>
              <a:schemeClr val="accent6"/>
            </a:solidFill>
          </a:endParaRPr>
        </a:p>
      </dsp:txBody>
      <dsp:txXfrm>
        <a:off x="414116" y="3428300"/>
        <a:ext cx="3800942" cy="134150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BC59A-5D93-4500-AE30-D0E3CA17CCBD}">
      <dsp:nvSpPr>
        <dsp:cNvPr id="0" name=""/>
        <dsp:cNvSpPr/>
      </dsp:nvSpPr>
      <dsp:spPr>
        <a:xfrm>
          <a:off x="0" y="599070"/>
          <a:ext cx="4297462" cy="505583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06D79-9D18-43F7-9549-5A5C47DD79BE}">
      <dsp:nvSpPr>
        <dsp:cNvPr id="0" name=""/>
        <dsp:cNvSpPr/>
      </dsp:nvSpPr>
      <dsp:spPr>
        <a:xfrm>
          <a:off x="2" y="249748"/>
          <a:ext cx="4297457" cy="4389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BD6474-27CE-48CB-BE61-A7EB3BD6DFD1}">
      <dsp:nvSpPr>
        <dsp:cNvPr id="0" name=""/>
        <dsp:cNvSpPr/>
      </dsp:nvSpPr>
      <dsp:spPr>
        <a:xfrm>
          <a:off x="100369" y="4896542"/>
          <a:ext cx="3952689" cy="899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6"/>
              </a:solidFill>
            </a:rPr>
            <a:t>Όρος ελαιών</a:t>
          </a:r>
          <a:endParaRPr lang="el-GR" sz="3600" kern="1200" dirty="0">
            <a:solidFill>
              <a:schemeClr val="accent6"/>
            </a:solidFill>
          </a:endParaRPr>
        </a:p>
      </dsp:txBody>
      <dsp:txXfrm>
        <a:off x="100369" y="4896542"/>
        <a:ext cx="3952689" cy="89931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C00BF-6D29-4BCF-A647-736D5ED43CEB}">
      <dsp:nvSpPr>
        <dsp:cNvPr id="0" name=""/>
        <dsp:cNvSpPr/>
      </dsp:nvSpPr>
      <dsp:spPr>
        <a:xfrm>
          <a:off x="377922" y="0"/>
          <a:ext cx="2612139" cy="307310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0F761-97A1-42BF-B157-594854546F5D}">
      <dsp:nvSpPr>
        <dsp:cNvPr id="0" name=""/>
        <dsp:cNvSpPr/>
      </dsp:nvSpPr>
      <dsp:spPr>
        <a:xfrm>
          <a:off x="508529" y="122924"/>
          <a:ext cx="2350925" cy="19975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24C7D7-2EC2-4852-BD5E-267630764218}">
      <dsp:nvSpPr>
        <dsp:cNvPr id="0" name=""/>
        <dsp:cNvSpPr/>
      </dsp:nvSpPr>
      <dsp:spPr>
        <a:xfrm>
          <a:off x="508529" y="2120442"/>
          <a:ext cx="2350925" cy="8297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000" kern="1200" dirty="0" smtClean="0">
              <a:solidFill>
                <a:schemeClr val="accent6"/>
              </a:solidFill>
            </a:rPr>
            <a:t>Κρανίο Αδάμ</a:t>
          </a:r>
          <a:endParaRPr lang="el-GR" sz="3000" kern="1200" dirty="0">
            <a:solidFill>
              <a:schemeClr val="accent6"/>
            </a:solidFill>
          </a:endParaRPr>
        </a:p>
      </dsp:txBody>
      <dsp:txXfrm>
        <a:off x="508529" y="2120442"/>
        <a:ext cx="2350925" cy="82973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A1C1C-AE0E-4FA6-B6FC-978879DD7E8C}">
      <dsp:nvSpPr>
        <dsp:cNvPr id="0" name=""/>
        <dsp:cNvSpPr/>
      </dsp:nvSpPr>
      <dsp:spPr>
        <a:xfrm>
          <a:off x="890303" y="0"/>
          <a:ext cx="2352108" cy="276718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0D3EB-0F33-4AD4-BFD4-080F9449C322}">
      <dsp:nvSpPr>
        <dsp:cNvPr id="0" name=""/>
        <dsp:cNvSpPr/>
      </dsp:nvSpPr>
      <dsp:spPr>
        <a:xfrm>
          <a:off x="1007909" y="110687"/>
          <a:ext cx="2116897" cy="17986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81711A-57C2-47CB-851A-9C8C72FEDE07}">
      <dsp:nvSpPr>
        <dsp:cNvPr id="0" name=""/>
        <dsp:cNvSpPr/>
      </dsp:nvSpPr>
      <dsp:spPr>
        <a:xfrm>
          <a:off x="1007909" y="1909358"/>
          <a:ext cx="2116897" cy="74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>
              <a:solidFill>
                <a:schemeClr val="accent6"/>
              </a:solidFill>
            </a:rPr>
            <a:t>Σημείο Σταύρωσης</a:t>
          </a:r>
          <a:endParaRPr lang="el-GR" sz="2100" kern="1200" dirty="0">
            <a:solidFill>
              <a:schemeClr val="accent6"/>
            </a:solidFill>
          </a:endParaRPr>
        </a:p>
      </dsp:txBody>
      <dsp:txXfrm>
        <a:off x="1007909" y="1909358"/>
        <a:ext cx="2116897" cy="74714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672E4-373F-40BD-81F1-53CC5E8BA061}">
      <dsp:nvSpPr>
        <dsp:cNvPr id="0" name=""/>
        <dsp:cNvSpPr/>
      </dsp:nvSpPr>
      <dsp:spPr>
        <a:xfrm>
          <a:off x="31995" y="319272"/>
          <a:ext cx="4616528" cy="543121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85C45-8541-4AC7-8765-D3113DD2F270}">
      <dsp:nvSpPr>
        <dsp:cNvPr id="0" name=""/>
        <dsp:cNvSpPr/>
      </dsp:nvSpPr>
      <dsp:spPr>
        <a:xfrm>
          <a:off x="31998" y="1823"/>
          <a:ext cx="4616523" cy="45996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14ACA7-FC01-4BF8-9CC4-23048126C6A9}">
      <dsp:nvSpPr>
        <dsp:cNvPr id="0" name=""/>
        <dsp:cNvSpPr/>
      </dsp:nvSpPr>
      <dsp:spPr>
        <a:xfrm>
          <a:off x="144013" y="5040558"/>
          <a:ext cx="4392493" cy="679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>
              <a:solidFill>
                <a:schemeClr val="accent6"/>
              </a:solidFill>
            </a:rPr>
            <a:t>Αναπαράσταση Γολγοθά</a:t>
          </a:r>
          <a:endParaRPr lang="el-GR" sz="3100" kern="1200" dirty="0">
            <a:solidFill>
              <a:schemeClr val="accent6"/>
            </a:solidFill>
          </a:endParaRPr>
        </a:p>
      </dsp:txBody>
      <dsp:txXfrm>
        <a:off x="144013" y="5040558"/>
        <a:ext cx="4392493" cy="679131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9DCE4-B1AF-49C0-B297-A0B146E7D5E9}">
      <dsp:nvSpPr>
        <dsp:cNvPr id="0" name=""/>
        <dsp:cNvSpPr/>
      </dsp:nvSpPr>
      <dsp:spPr>
        <a:xfrm>
          <a:off x="0" y="29149"/>
          <a:ext cx="3942184" cy="463786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7ED17-B0A1-4F64-97A1-372DDD91EFDF}">
      <dsp:nvSpPr>
        <dsp:cNvPr id="0" name=""/>
        <dsp:cNvSpPr/>
      </dsp:nvSpPr>
      <dsp:spPr>
        <a:xfrm>
          <a:off x="197109" y="214663"/>
          <a:ext cx="3547965" cy="30146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ABFDD1-F2E1-4D32-A6EB-5582C85A7EB1}">
      <dsp:nvSpPr>
        <dsp:cNvPr id="0" name=""/>
        <dsp:cNvSpPr/>
      </dsp:nvSpPr>
      <dsp:spPr>
        <a:xfrm rot="10800000" flipV="1">
          <a:off x="222370" y="3286088"/>
          <a:ext cx="3497442" cy="11385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solidFill>
                <a:schemeClr val="accent6"/>
              </a:solidFill>
            </a:rPr>
            <a:t>Τ</a:t>
          </a:r>
          <a:r>
            <a:rPr lang="el-GR" sz="1400" b="0" i="0" kern="1200" dirty="0" smtClean="0">
              <a:solidFill>
                <a:schemeClr val="accent6"/>
              </a:solidFill>
            </a:rPr>
            <a:t>εμάχια του Τιμίου και Ζωοποιού Σταυρού, του </a:t>
          </a:r>
          <a:r>
            <a:rPr lang="el-GR" sz="1400" b="0" i="0" kern="1200" dirty="0" err="1" smtClean="0">
              <a:solidFill>
                <a:schemeClr val="accent6"/>
              </a:solidFill>
            </a:rPr>
            <a:t>Ακανθίνου</a:t>
          </a:r>
          <a:r>
            <a:rPr lang="el-GR" sz="1400" b="0" i="0" kern="1200" dirty="0" smtClean="0">
              <a:solidFill>
                <a:schemeClr val="accent6"/>
              </a:solidFill>
            </a:rPr>
            <a:t> Στεφάνου, του Σπόγγου και της </a:t>
          </a:r>
          <a:r>
            <a:rPr lang="el-GR" sz="1400" b="0" i="0" kern="1200" dirty="0" err="1" smtClean="0">
              <a:solidFill>
                <a:schemeClr val="accent6"/>
              </a:solidFill>
            </a:rPr>
            <a:t>Χλαμύδος</a:t>
          </a:r>
          <a:r>
            <a:rPr lang="el-GR" sz="1400" b="0" i="0" kern="1200" dirty="0" smtClean="0">
              <a:solidFill>
                <a:schemeClr val="accent6"/>
              </a:solidFill>
            </a:rPr>
            <a:t>, καθώς και μέρος της κώμης του Τιμίου και ενδόξου Τιμίου Προδρόμου</a:t>
          </a:r>
          <a:endParaRPr lang="el-GR" sz="1400" kern="1200" dirty="0">
            <a:solidFill>
              <a:schemeClr val="accent6"/>
            </a:solidFill>
          </a:endParaRPr>
        </a:p>
      </dsp:txBody>
      <dsp:txXfrm rot="-10800000">
        <a:off x="222370" y="3286088"/>
        <a:ext cx="3497442" cy="113859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B5499-011A-4629-B97E-17127C615CB7}">
      <dsp:nvSpPr>
        <dsp:cNvPr id="0" name=""/>
        <dsp:cNvSpPr/>
      </dsp:nvSpPr>
      <dsp:spPr>
        <a:xfrm>
          <a:off x="147288" y="45536"/>
          <a:ext cx="2945783" cy="444543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3199B-81DE-40F8-B17A-15BA3387649D}">
      <dsp:nvSpPr>
        <dsp:cNvPr id="0" name=""/>
        <dsp:cNvSpPr/>
      </dsp:nvSpPr>
      <dsp:spPr>
        <a:xfrm>
          <a:off x="163441" y="516357"/>
          <a:ext cx="2913476" cy="24755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8F49A-FA86-4B6D-A4AB-66FBBB26F859}">
      <dsp:nvSpPr>
        <dsp:cNvPr id="0" name=""/>
        <dsp:cNvSpPr/>
      </dsp:nvSpPr>
      <dsp:spPr>
        <a:xfrm>
          <a:off x="73648" y="2814577"/>
          <a:ext cx="3093062" cy="1721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>
              <a:solidFill>
                <a:schemeClr val="accent5"/>
              </a:solidFill>
            </a:rPr>
            <a:t>Πηγαίνουμε στεφάνια για το σταυρό. Αποφεύγουμε να καρφώνουμε κάτι.</a:t>
          </a:r>
          <a:endParaRPr lang="el-GR" sz="2400" kern="1200" dirty="0">
            <a:solidFill>
              <a:schemeClr val="accent5"/>
            </a:solidFill>
          </a:endParaRPr>
        </a:p>
      </dsp:txBody>
      <dsp:txXfrm>
        <a:off x="73648" y="2814577"/>
        <a:ext cx="3093062" cy="1721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964F5-B8AD-4110-B2F8-7484CD800B30}">
      <dsp:nvSpPr>
        <dsp:cNvPr id="0" name=""/>
        <dsp:cNvSpPr/>
      </dsp:nvSpPr>
      <dsp:spPr>
        <a:xfrm>
          <a:off x="0" y="131813"/>
          <a:ext cx="2952328" cy="34733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549A9-640D-4140-9A48-7F2572B3495F}">
      <dsp:nvSpPr>
        <dsp:cNvPr id="0" name=""/>
        <dsp:cNvSpPr/>
      </dsp:nvSpPr>
      <dsp:spPr>
        <a:xfrm>
          <a:off x="144029" y="288040"/>
          <a:ext cx="2657095" cy="22576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04915-B2F6-4D56-A939-C04BF8C36608}">
      <dsp:nvSpPr>
        <dsp:cNvPr id="0" name=""/>
        <dsp:cNvSpPr/>
      </dsp:nvSpPr>
      <dsp:spPr>
        <a:xfrm>
          <a:off x="147616" y="2568144"/>
          <a:ext cx="2657095" cy="937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err="1" smtClean="0">
              <a:solidFill>
                <a:schemeClr val="accent6">
                  <a:lumMod val="75000"/>
                </a:schemeClr>
              </a:solidFill>
            </a:rPr>
            <a:t>Λαζαρίνες</a:t>
          </a:r>
          <a:r>
            <a:rPr lang="el-GR" sz="2600" kern="1200" dirty="0" smtClean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l-GR" sz="2600" kern="1200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2"/>
            </a:rPr>
            <a:t>Κοζάνη</a:t>
          </a:r>
          <a:endParaRPr lang="el-GR" sz="26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47616" y="2568144"/>
        <a:ext cx="2657095" cy="93779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B633C-4357-4803-BEF0-E67ABC885973}">
      <dsp:nvSpPr>
        <dsp:cNvPr id="0" name=""/>
        <dsp:cNvSpPr/>
      </dsp:nvSpPr>
      <dsp:spPr>
        <a:xfrm>
          <a:off x="3514" y="3143"/>
          <a:ext cx="5393571" cy="483044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8E5BE-D0D9-4F00-B886-41DB99078C00}">
      <dsp:nvSpPr>
        <dsp:cNvPr id="0" name=""/>
        <dsp:cNvSpPr/>
      </dsp:nvSpPr>
      <dsp:spPr>
        <a:xfrm>
          <a:off x="508976" y="267642"/>
          <a:ext cx="4382646" cy="33220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801DD-D2C9-41C6-8D9C-222D8ED0A9AA}">
      <dsp:nvSpPr>
        <dsp:cNvPr id="0" name=""/>
        <dsp:cNvSpPr/>
      </dsp:nvSpPr>
      <dsp:spPr>
        <a:xfrm>
          <a:off x="3524" y="3658307"/>
          <a:ext cx="5388166" cy="9794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>
              <a:solidFill>
                <a:schemeClr val="accent5"/>
              </a:solidFill>
            </a:rPr>
            <a:t>Οι γυναίκες ξενυχτούν το Εσταυρωμένο και λένε το </a:t>
          </a:r>
          <a:r>
            <a:rPr lang="el-GR" sz="2400" kern="1200" dirty="0" smtClean="0">
              <a:solidFill>
                <a:schemeClr val="accent5"/>
              </a:solidFill>
              <a:hlinkClick xmlns:r="http://schemas.openxmlformats.org/officeDocument/2006/relationships" r:id="rId2"/>
            </a:rPr>
            <a:t>μοιρολόι της Παναγίας</a:t>
          </a:r>
          <a:endParaRPr lang="el-GR" sz="2400" kern="1200" dirty="0">
            <a:solidFill>
              <a:schemeClr val="accent5"/>
            </a:solidFill>
          </a:endParaRPr>
        </a:p>
      </dsp:txBody>
      <dsp:txXfrm>
        <a:off x="3524" y="3658307"/>
        <a:ext cx="5388166" cy="979437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A89C2-49EB-43CF-AED4-A236DDB32B87}">
      <dsp:nvSpPr>
        <dsp:cNvPr id="0" name=""/>
        <dsp:cNvSpPr/>
      </dsp:nvSpPr>
      <dsp:spPr>
        <a:xfrm>
          <a:off x="615414" y="0"/>
          <a:ext cx="3917235" cy="460851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BBFCF-49A9-4312-85D4-6A804D25E7D7}">
      <dsp:nvSpPr>
        <dsp:cNvPr id="0" name=""/>
        <dsp:cNvSpPr/>
      </dsp:nvSpPr>
      <dsp:spPr>
        <a:xfrm>
          <a:off x="648080" y="195858"/>
          <a:ext cx="3851903" cy="29724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20F40-C06A-4661-B34B-8A346EF3DE14}">
      <dsp:nvSpPr>
        <dsp:cNvPr id="0" name=""/>
        <dsp:cNvSpPr/>
      </dsp:nvSpPr>
      <dsp:spPr>
        <a:xfrm>
          <a:off x="811276" y="3179873"/>
          <a:ext cx="3525511" cy="1244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6"/>
              </a:solidFill>
            </a:rPr>
            <a:t>Ενταφιασμός</a:t>
          </a:r>
          <a:endParaRPr lang="el-GR" sz="3600" kern="1200" dirty="0">
            <a:solidFill>
              <a:schemeClr val="accent6"/>
            </a:solidFill>
          </a:endParaRPr>
        </a:p>
      </dsp:txBody>
      <dsp:txXfrm>
        <a:off x="811276" y="3179873"/>
        <a:ext cx="3525511" cy="124429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AA0FF-05DB-403C-BD28-DA4C00838766}">
      <dsp:nvSpPr>
        <dsp:cNvPr id="0" name=""/>
        <dsp:cNvSpPr/>
      </dsp:nvSpPr>
      <dsp:spPr>
        <a:xfrm>
          <a:off x="0" y="305360"/>
          <a:ext cx="3609975" cy="424702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0233B-909D-4E75-9FC0-9C6658743648}">
      <dsp:nvSpPr>
        <dsp:cNvPr id="0" name=""/>
        <dsp:cNvSpPr/>
      </dsp:nvSpPr>
      <dsp:spPr>
        <a:xfrm>
          <a:off x="180498" y="475241"/>
          <a:ext cx="3248977" cy="2760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D8096C-635B-4BF4-9D01-97048C7FC95C}">
      <dsp:nvSpPr>
        <dsp:cNvPr id="0" name=""/>
        <dsp:cNvSpPr/>
      </dsp:nvSpPr>
      <dsp:spPr>
        <a:xfrm>
          <a:off x="180498" y="3235810"/>
          <a:ext cx="3248977" cy="11466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6"/>
              </a:solidFill>
            </a:rPr>
            <a:t>Αποκαθήλωση</a:t>
          </a:r>
          <a:endParaRPr lang="el-GR" sz="3600" kern="1200" dirty="0">
            <a:solidFill>
              <a:schemeClr val="accent6"/>
            </a:solidFill>
          </a:endParaRPr>
        </a:p>
      </dsp:txBody>
      <dsp:txXfrm>
        <a:off x="180498" y="3235810"/>
        <a:ext cx="3248977" cy="114669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EBBA43-0907-4063-BBBE-7AB6E102580D}">
      <dsp:nvSpPr>
        <dsp:cNvPr id="0" name=""/>
        <dsp:cNvSpPr/>
      </dsp:nvSpPr>
      <dsp:spPr>
        <a:xfrm>
          <a:off x="0" y="248102"/>
          <a:ext cx="4248472" cy="49982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FBC38-D798-4928-82DA-13AAFBF35653}">
      <dsp:nvSpPr>
        <dsp:cNvPr id="0" name=""/>
        <dsp:cNvSpPr/>
      </dsp:nvSpPr>
      <dsp:spPr>
        <a:xfrm>
          <a:off x="212423" y="448030"/>
          <a:ext cx="3823624" cy="32488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2272C-5185-4C9D-BA90-F90221F7BC65}">
      <dsp:nvSpPr>
        <dsp:cNvPr id="0" name=""/>
        <dsp:cNvSpPr/>
      </dsp:nvSpPr>
      <dsp:spPr>
        <a:xfrm>
          <a:off x="212423" y="3696862"/>
          <a:ext cx="3823624" cy="134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500" kern="1200" dirty="0" smtClean="0">
              <a:solidFill>
                <a:schemeClr val="accent6"/>
              </a:solidFill>
            </a:rPr>
            <a:t>Ο Πανάγιος Τάφος /Εσωτερικά</a:t>
          </a:r>
          <a:endParaRPr lang="el-GR" sz="3500" kern="1200" dirty="0">
            <a:solidFill>
              <a:schemeClr val="accent6"/>
            </a:solidFill>
          </a:endParaRPr>
        </a:p>
      </dsp:txBody>
      <dsp:txXfrm>
        <a:off x="212423" y="3696862"/>
        <a:ext cx="3823624" cy="134951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1C8F2-8401-4954-BB24-32D1F10F9365}">
      <dsp:nvSpPr>
        <dsp:cNvPr id="0" name=""/>
        <dsp:cNvSpPr/>
      </dsp:nvSpPr>
      <dsp:spPr>
        <a:xfrm>
          <a:off x="136869" y="0"/>
          <a:ext cx="4439964" cy="522348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971AF5-EB45-41FB-9447-5D9C841ECD89}">
      <dsp:nvSpPr>
        <dsp:cNvPr id="0" name=""/>
        <dsp:cNvSpPr/>
      </dsp:nvSpPr>
      <dsp:spPr>
        <a:xfrm>
          <a:off x="358867" y="208939"/>
          <a:ext cx="3995968" cy="33952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1D620-6A56-4722-8E45-1EE6672233A3}">
      <dsp:nvSpPr>
        <dsp:cNvPr id="0" name=""/>
        <dsp:cNvSpPr/>
      </dsp:nvSpPr>
      <dsp:spPr>
        <a:xfrm>
          <a:off x="358867" y="3604206"/>
          <a:ext cx="3995968" cy="1410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chemeClr val="accent6"/>
              </a:solidFill>
            </a:rPr>
            <a:t>Ο ναός της Αναστάσεως- Πανάγιος Τάφος /εξωτερικά.</a:t>
          </a:r>
          <a:endParaRPr lang="el-GR" sz="2800" kern="1200" dirty="0">
            <a:solidFill>
              <a:schemeClr val="accent6"/>
            </a:solidFill>
          </a:endParaRPr>
        </a:p>
      </dsp:txBody>
      <dsp:txXfrm>
        <a:off x="358867" y="3604206"/>
        <a:ext cx="3995968" cy="141034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4194A4-F63C-413A-8E91-CBF440870131}">
      <dsp:nvSpPr>
        <dsp:cNvPr id="0" name=""/>
        <dsp:cNvSpPr/>
      </dsp:nvSpPr>
      <dsp:spPr>
        <a:xfrm>
          <a:off x="0" y="16943"/>
          <a:ext cx="3888432" cy="457462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55018-EF7E-4346-93DB-41BB7DFEF2CF}">
      <dsp:nvSpPr>
        <dsp:cNvPr id="0" name=""/>
        <dsp:cNvSpPr/>
      </dsp:nvSpPr>
      <dsp:spPr>
        <a:xfrm>
          <a:off x="194421" y="199928"/>
          <a:ext cx="3499588" cy="29735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98EE0-1B75-4BC9-A659-BED1074F2ADA}">
      <dsp:nvSpPr>
        <dsp:cNvPr id="0" name=""/>
        <dsp:cNvSpPr/>
      </dsp:nvSpPr>
      <dsp:spPr>
        <a:xfrm>
          <a:off x="194421" y="3173434"/>
          <a:ext cx="3499588" cy="12351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>
              <a:solidFill>
                <a:schemeClr val="accent6"/>
              </a:solidFill>
            </a:rPr>
            <a:t>Το στόλισμα του Επιταφίου παλιά γινόταν από νεαρά κορίτσια με λουλούδια της εποχής που έφερνε ο κόσμος. Τώρα αναλαμβάνει ένα ανθοπωλείο. </a:t>
          </a:r>
          <a:endParaRPr lang="el-GR" sz="1500" kern="1200" dirty="0">
            <a:solidFill>
              <a:schemeClr val="accent6"/>
            </a:solidFill>
          </a:endParaRPr>
        </a:p>
      </dsp:txBody>
      <dsp:txXfrm>
        <a:off x="194421" y="3173434"/>
        <a:ext cx="3499588" cy="123514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C3E68-1E42-4BCC-9033-BFDB373EBE9B}">
      <dsp:nvSpPr>
        <dsp:cNvPr id="0" name=""/>
        <dsp:cNvSpPr/>
      </dsp:nvSpPr>
      <dsp:spPr>
        <a:xfrm>
          <a:off x="0" y="196646"/>
          <a:ext cx="2641557" cy="310771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CF161-DF3A-4A90-AAAA-9AA92CB6BDBA}">
      <dsp:nvSpPr>
        <dsp:cNvPr id="0" name=""/>
        <dsp:cNvSpPr/>
      </dsp:nvSpPr>
      <dsp:spPr>
        <a:xfrm>
          <a:off x="132077" y="320955"/>
          <a:ext cx="2377401" cy="202001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CDD8B-0C09-4479-A04B-74C97327F759}">
      <dsp:nvSpPr>
        <dsp:cNvPr id="0" name=""/>
        <dsp:cNvSpPr/>
      </dsp:nvSpPr>
      <dsp:spPr>
        <a:xfrm>
          <a:off x="132077" y="2340969"/>
          <a:ext cx="2377401" cy="839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>
              <a:solidFill>
                <a:schemeClr val="accent6"/>
              </a:solidFill>
            </a:rPr>
            <a:t>Κάθε ενορία θέλει να έχει τον πιο ωραία στολισμένο Επιτάφιο. </a:t>
          </a:r>
          <a:endParaRPr lang="el-GR" sz="1600" kern="1200" dirty="0">
            <a:solidFill>
              <a:schemeClr val="accent6"/>
            </a:solidFill>
          </a:endParaRPr>
        </a:p>
      </dsp:txBody>
      <dsp:txXfrm>
        <a:off x="132077" y="2340969"/>
        <a:ext cx="2377401" cy="839082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61E683-BF29-4F58-B4ED-0A25AF8ED97F}">
      <dsp:nvSpPr>
        <dsp:cNvPr id="0" name=""/>
        <dsp:cNvSpPr/>
      </dsp:nvSpPr>
      <dsp:spPr>
        <a:xfrm>
          <a:off x="69916" y="23882"/>
          <a:ext cx="2271926" cy="379043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01C94-B860-4224-9D99-729FE65D19B3}">
      <dsp:nvSpPr>
        <dsp:cNvPr id="0" name=""/>
        <dsp:cNvSpPr/>
      </dsp:nvSpPr>
      <dsp:spPr>
        <a:xfrm>
          <a:off x="120588" y="613912"/>
          <a:ext cx="2170584" cy="18442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5D3F0B-7D44-48BC-A470-938937FA1966}">
      <dsp:nvSpPr>
        <dsp:cNvPr id="0" name=""/>
        <dsp:cNvSpPr/>
      </dsp:nvSpPr>
      <dsp:spPr>
        <a:xfrm>
          <a:off x="120588" y="2458199"/>
          <a:ext cx="2170584" cy="766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200" kern="1200" dirty="0" smtClean="0">
              <a:solidFill>
                <a:schemeClr val="accent6"/>
              </a:solidFill>
            </a:rPr>
            <a:t>Σε κάποια μέρη πηγαίνουν σεντόνια και πετσέτες για την Αποκαθήλωση και μετά τα παίρνουν σπίτι τους για ευλογία</a:t>
          </a:r>
          <a:r>
            <a:rPr lang="el-GR" sz="1200" kern="1200" dirty="0" smtClean="0"/>
            <a:t>.</a:t>
          </a:r>
          <a:endParaRPr lang="el-GR" sz="1200" kern="1200" dirty="0"/>
        </a:p>
      </dsp:txBody>
      <dsp:txXfrm>
        <a:off x="120588" y="2458199"/>
        <a:ext cx="2170584" cy="76608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1B1B3F-808A-43BD-94ED-83FA7685094F}">
      <dsp:nvSpPr>
        <dsp:cNvPr id="0" name=""/>
        <dsp:cNvSpPr/>
      </dsp:nvSpPr>
      <dsp:spPr>
        <a:xfrm>
          <a:off x="115899" y="44039"/>
          <a:ext cx="1640408" cy="192989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F620D2-C31D-4232-B57F-66609E8F4BEB}">
      <dsp:nvSpPr>
        <dsp:cNvPr id="0" name=""/>
        <dsp:cNvSpPr/>
      </dsp:nvSpPr>
      <dsp:spPr>
        <a:xfrm>
          <a:off x="197920" y="121234"/>
          <a:ext cx="1476367" cy="12544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0FBF4-F6E4-4950-828F-06DD6C1E71B6}">
      <dsp:nvSpPr>
        <dsp:cNvPr id="0" name=""/>
        <dsp:cNvSpPr/>
      </dsp:nvSpPr>
      <dsp:spPr>
        <a:xfrm>
          <a:off x="0" y="1329431"/>
          <a:ext cx="1871222" cy="701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solidFill>
                <a:schemeClr val="accent6"/>
              </a:solidFill>
            </a:rPr>
            <a:t>Όλη μέρα όλη οι καμπάνες χτυπούν πένθιμα.</a:t>
          </a:r>
          <a:endParaRPr lang="el-GR" sz="1400" kern="1200" dirty="0">
            <a:solidFill>
              <a:schemeClr val="accent6"/>
            </a:solidFill>
          </a:endParaRPr>
        </a:p>
      </dsp:txBody>
      <dsp:txXfrm>
        <a:off x="0" y="1329431"/>
        <a:ext cx="1871222" cy="701616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2DB73-9BE9-4071-85F6-99EF7B42EC0F}">
      <dsp:nvSpPr>
        <dsp:cNvPr id="0" name=""/>
        <dsp:cNvSpPr/>
      </dsp:nvSpPr>
      <dsp:spPr>
        <a:xfrm>
          <a:off x="0" y="144012"/>
          <a:ext cx="4392488" cy="516763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7F637-3569-4EC0-AA7F-A5B480E96D31}">
      <dsp:nvSpPr>
        <dsp:cNvPr id="0" name=""/>
        <dsp:cNvSpPr/>
      </dsp:nvSpPr>
      <dsp:spPr>
        <a:xfrm>
          <a:off x="219624" y="359192"/>
          <a:ext cx="3953239" cy="33589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5073B7-381F-40F6-A7CF-20DF920F4250}">
      <dsp:nvSpPr>
        <dsp:cNvPr id="0" name=""/>
        <dsp:cNvSpPr/>
      </dsp:nvSpPr>
      <dsp:spPr>
        <a:xfrm>
          <a:off x="219624" y="3718154"/>
          <a:ext cx="3953239" cy="139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chemeClr val="accent6"/>
              </a:solidFill>
            </a:rPr>
            <a:t>Όταν στολιστεί περνούν όλοι από κάτω σταυρωτά τρεις φορές.</a:t>
          </a:r>
          <a:endParaRPr lang="el-GR" sz="2800" kern="1200" dirty="0">
            <a:solidFill>
              <a:schemeClr val="accent6"/>
            </a:solidFill>
          </a:endParaRPr>
        </a:p>
      </dsp:txBody>
      <dsp:txXfrm>
        <a:off x="219624" y="3718154"/>
        <a:ext cx="3953239" cy="1395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8E21F-93BE-4085-9DE6-B946E3925901}">
      <dsp:nvSpPr>
        <dsp:cNvPr id="0" name=""/>
        <dsp:cNvSpPr/>
      </dsp:nvSpPr>
      <dsp:spPr>
        <a:xfrm>
          <a:off x="6609" y="0"/>
          <a:ext cx="3098270" cy="364502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68775-9C26-48F1-92D2-815502DF446F}">
      <dsp:nvSpPr>
        <dsp:cNvPr id="0" name=""/>
        <dsp:cNvSpPr/>
      </dsp:nvSpPr>
      <dsp:spPr>
        <a:xfrm>
          <a:off x="331939" y="83335"/>
          <a:ext cx="2447611" cy="24941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C1A62-3F21-463C-BC6E-5A7A0E572EA7}">
      <dsp:nvSpPr>
        <dsp:cNvPr id="0" name=""/>
        <dsp:cNvSpPr/>
      </dsp:nvSpPr>
      <dsp:spPr>
        <a:xfrm>
          <a:off x="161523" y="2515066"/>
          <a:ext cx="2788443" cy="984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700" kern="1200" dirty="0" smtClean="0">
              <a:solidFill>
                <a:schemeClr val="accent6">
                  <a:lumMod val="75000"/>
                </a:schemeClr>
              </a:solidFill>
            </a:rPr>
            <a:t>Φτιάχνουμε </a:t>
          </a:r>
          <a:r>
            <a:rPr lang="el-GR" sz="2700" kern="1200" dirty="0" err="1" smtClean="0">
              <a:solidFill>
                <a:schemeClr val="accent6">
                  <a:lumMod val="75000"/>
                </a:schemeClr>
              </a:solidFill>
            </a:rPr>
            <a:t>Λαζαράκια</a:t>
          </a:r>
          <a:endParaRPr lang="el-GR" sz="27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61523" y="2515066"/>
        <a:ext cx="2788443" cy="984156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7DFD5-0873-4FDD-8BD7-7BF6FAA2F54C}">
      <dsp:nvSpPr>
        <dsp:cNvPr id="0" name=""/>
        <dsp:cNvSpPr/>
      </dsp:nvSpPr>
      <dsp:spPr>
        <a:xfrm>
          <a:off x="176419" y="0"/>
          <a:ext cx="2815512" cy="331236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EC57F-6084-428F-9F49-F37ABBB88A9C}">
      <dsp:nvSpPr>
        <dsp:cNvPr id="0" name=""/>
        <dsp:cNvSpPr/>
      </dsp:nvSpPr>
      <dsp:spPr>
        <a:xfrm>
          <a:off x="317195" y="132494"/>
          <a:ext cx="2533961" cy="21530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4D19B-B64A-48DD-A49C-7FBD83BCB3AF}">
      <dsp:nvSpPr>
        <dsp:cNvPr id="0" name=""/>
        <dsp:cNvSpPr/>
      </dsp:nvSpPr>
      <dsp:spPr>
        <a:xfrm>
          <a:off x="317195" y="2285533"/>
          <a:ext cx="2533961" cy="894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solidFill>
                <a:schemeClr val="accent6"/>
              </a:solidFill>
            </a:rPr>
            <a:t>Τη Μ. Παρασκευή νηστεύουμε /τρώμε </a:t>
          </a:r>
          <a:r>
            <a:rPr lang="el-GR" sz="1400" kern="1200" dirty="0" err="1" smtClean="0">
              <a:solidFill>
                <a:schemeClr val="accent6"/>
              </a:solidFill>
            </a:rPr>
            <a:t>άλαδα</a:t>
          </a:r>
          <a:r>
            <a:rPr lang="el-GR" sz="1400" kern="1200" dirty="0" smtClean="0">
              <a:solidFill>
                <a:schemeClr val="accent6"/>
              </a:solidFill>
            </a:rPr>
            <a:t> φαγητά (φακή σε κάποια μέρη) και λίγο- παλιά δεν έπιναν ούτε νερό όλη μέρα.  </a:t>
          </a:r>
          <a:endParaRPr lang="el-GR" sz="1400" kern="1200" dirty="0">
            <a:solidFill>
              <a:schemeClr val="accent6"/>
            </a:solidFill>
          </a:endParaRPr>
        </a:p>
      </dsp:txBody>
      <dsp:txXfrm>
        <a:off x="317195" y="2285533"/>
        <a:ext cx="2533961" cy="89433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49BC38-054F-412A-AC6E-39B8C349771A}">
      <dsp:nvSpPr>
        <dsp:cNvPr id="0" name=""/>
        <dsp:cNvSpPr/>
      </dsp:nvSpPr>
      <dsp:spPr>
        <a:xfrm>
          <a:off x="468377" y="0"/>
          <a:ext cx="2424995" cy="285293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EB647-049D-4B54-9C38-2591E908F22D}">
      <dsp:nvSpPr>
        <dsp:cNvPr id="0" name=""/>
        <dsp:cNvSpPr/>
      </dsp:nvSpPr>
      <dsp:spPr>
        <a:xfrm>
          <a:off x="516343" y="114117"/>
          <a:ext cx="2182496" cy="18544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C7F95-8F0B-4E5B-8A5E-68D355B8531D}">
      <dsp:nvSpPr>
        <dsp:cNvPr id="0" name=""/>
        <dsp:cNvSpPr/>
      </dsp:nvSpPr>
      <dsp:spPr>
        <a:xfrm>
          <a:off x="516343" y="1968525"/>
          <a:ext cx="2182496" cy="770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>
              <a:solidFill>
                <a:schemeClr val="accent6"/>
              </a:solidFill>
            </a:rPr>
            <a:t>Σε ανάμνηση του ξυδιού που πότισαν το Χριστό τρώμε φαγητά με ξύδι.</a:t>
          </a:r>
          <a:endParaRPr lang="el-GR" sz="1500" kern="1200" dirty="0">
            <a:solidFill>
              <a:schemeClr val="accent6"/>
            </a:solidFill>
          </a:endParaRPr>
        </a:p>
      </dsp:txBody>
      <dsp:txXfrm>
        <a:off x="516343" y="1968525"/>
        <a:ext cx="2182496" cy="770292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D0AD0-FBA3-414B-9699-453E43BFA4C8}">
      <dsp:nvSpPr>
        <dsp:cNvPr id="0" name=""/>
        <dsp:cNvSpPr/>
      </dsp:nvSpPr>
      <dsp:spPr>
        <a:xfrm>
          <a:off x="770485" y="0"/>
          <a:ext cx="3427580" cy="403244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78A51-D35A-46C2-95A1-874F8FC59B3D}">
      <dsp:nvSpPr>
        <dsp:cNvPr id="0" name=""/>
        <dsp:cNvSpPr/>
      </dsp:nvSpPr>
      <dsp:spPr>
        <a:xfrm>
          <a:off x="941864" y="161297"/>
          <a:ext cx="3084822" cy="26210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4870A-7699-46E0-A032-6055AB1D93DE}">
      <dsp:nvSpPr>
        <dsp:cNvPr id="0" name=""/>
        <dsp:cNvSpPr/>
      </dsp:nvSpPr>
      <dsp:spPr>
        <a:xfrm>
          <a:off x="941864" y="2782389"/>
          <a:ext cx="3084822" cy="108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>
              <a:solidFill>
                <a:schemeClr val="accent6"/>
              </a:solidFill>
            </a:rPr>
            <a:t>Μικρά κορίτσια ντύνονται Μυροφόρες και ραίνουν το νεκρό Χριστό με άνθη όταν ψέλνουν το «έραναν τον τάφο».</a:t>
          </a:r>
          <a:endParaRPr lang="el-GR" sz="1700" kern="1200" dirty="0">
            <a:solidFill>
              <a:schemeClr val="accent6"/>
            </a:solidFill>
          </a:endParaRPr>
        </a:p>
      </dsp:txBody>
      <dsp:txXfrm>
        <a:off x="941864" y="2782389"/>
        <a:ext cx="3084822" cy="108876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9D910-196E-4590-9E78-D5AC907665C2}">
      <dsp:nvSpPr>
        <dsp:cNvPr id="0" name=""/>
        <dsp:cNvSpPr/>
      </dsp:nvSpPr>
      <dsp:spPr>
        <a:xfrm>
          <a:off x="0" y="272900"/>
          <a:ext cx="3510533" cy="413003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525AF-0214-4F02-AC8D-5A899D610AF7}">
      <dsp:nvSpPr>
        <dsp:cNvPr id="0" name=""/>
        <dsp:cNvSpPr/>
      </dsp:nvSpPr>
      <dsp:spPr>
        <a:xfrm>
          <a:off x="175526" y="438102"/>
          <a:ext cx="3159479" cy="26845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B9441-2D13-4330-8972-72ACDCB0D925}">
      <dsp:nvSpPr>
        <dsp:cNvPr id="0" name=""/>
        <dsp:cNvSpPr/>
      </dsp:nvSpPr>
      <dsp:spPr>
        <a:xfrm>
          <a:off x="175526" y="3122627"/>
          <a:ext cx="3159479" cy="1115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>
              <a:solidFill>
                <a:schemeClr val="accent6"/>
              </a:solidFill>
            </a:rPr>
            <a:t>Ο Επιτάφιος περιφέρεται σε όλη την ενορία. Κατά την περιφορά κρατάμε ένα κερί ή ένα φαναράκι.</a:t>
          </a:r>
          <a:endParaRPr lang="el-GR" sz="1700" kern="1200" dirty="0">
            <a:solidFill>
              <a:schemeClr val="accent6"/>
            </a:solidFill>
          </a:endParaRPr>
        </a:p>
      </dsp:txBody>
      <dsp:txXfrm>
        <a:off x="175526" y="3122627"/>
        <a:ext cx="3159479" cy="1115110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AD517-EC20-4C51-8C2D-1E84602AC465}">
      <dsp:nvSpPr>
        <dsp:cNvPr id="0" name=""/>
        <dsp:cNvSpPr/>
      </dsp:nvSpPr>
      <dsp:spPr>
        <a:xfrm>
          <a:off x="403780" y="0"/>
          <a:ext cx="4070767" cy="478913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D311F9-6593-4559-B63E-F9DA997BFEFE}">
      <dsp:nvSpPr>
        <dsp:cNvPr id="0" name=""/>
        <dsp:cNvSpPr/>
      </dsp:nvSpPr>
      <dsp:spPr>
        <a:xfrm>
          <a:off x="607318" y="191565"/>
          <a:ext cx="3663690" cy="31129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01482B-BBFE-49E1-8861-A339DFB889CD}">
      <dsp:nvSpPr>
        <dsp:cNvPr id="0" name=""/>
        <dsp:cNvSpPr/>
      </dsp:nvSpPr>
      <dsp:spPr>
        <a:xfrm>
          <a:off x="607318" y="3304505"/>
          <a:ext cx="3663690" cy="1293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>
              <a:solidFill>
                <a:schemeClr val="accent6"/>
              </a:solidFill>
            </a:rPr>
            <a:t>Στο τέλος της περιφοράς όλοι περνούν από κάτω πριν μπει μέσα. Τα κεριά που καίνε στον Επιτάφιο και το Σταυρό  μοιράζονται για ευλογία.</a:t>
          </a:r>
          <a:endParaRPr lang="el-GR" sz="1700" kern="1200" dirty="0">
            <a:solidFill>
              <a:schemeClr val="accent6"/>
            </a:solidFill>
          </a:endParaRPr>
        </a:p>
      </dsp:txBody>
      <dsp:txXfrm>
        <a:off x="607318" y="3304505"/>
        <a:ext cx="3663690" cy="1293067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327C6-D61E-4C3D-9820-2BAA8B53BC58}">
      <dsp:nvSpPr>
        <dsp:cNvPr id="0" name=""/>
        <dsp:cNvSpPr/>
      </dsp:nvSpPr>
      <dsp:spPr>
        <a:xfrm>
          <a:off x="144018" y="360043"/>
          <a:ext cx="2736298" cy="458112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6FDA1-1030-4774-AB91-7B09163AD064}">
      <dsp:nvSpPr>
        <dsp:cNvPr id="0" name=""/>
        <dsp:cNvSpPr/>
      </dsp:nvSpPr>
      <dsp:spPr>
        <a:xfrm>
          <a:off x="288033" y="1152124"/>
          <a:ext cx="2448269" cy="203628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C4293-08D3-40A0-9EB0-3B91E0ABFF0E}">
      <dsp:nvSpPr>
        <dsp:cNvPr id="0" name=""/>
        <dsp:cNvSpPr/>
      </dsp:nvSpPr>
      <dsp:spPr>
        <a:xfrm>
          <a:off x="181457" y="3467178"/>
          <a:ext cx="2661421" cy="1359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solidFill>
                <a:schemeClr val="accent6"/>
              </a:solidFill>
            </a:rPr>
            <a:t>Όταν ο Επιτάφιος περνά μπροστά από τα σπίτια όλα τα φώτα είναι ανοιχτά και θυμιάζουμε. Σε πολλά μέρη βάζουν στο μπαλκόνι ένα </a:t>
          </a:r>
          <a:r>
            <a:rPr lang="el-GR" sz="1400" kern="1200" dirty="0" err="1" smtClean="0">
              <a:solidFill>
                <a:schemeClr val="accent6"/>
              </a:solidFill>
            </a:rPr>
            <a:t>κύπελο</a:t>
          </a:r>
          <a:r>
            <a:rPr lang="el-GR" sz="1400" kern="1200" dirty="0" smtClean="0">
              <a:solidFill>
                <a:schemeClr val="accent6"/>
              </a:solidFill>
            </a:rPr>
            <a:t> με φακές που έχουν μεγαλώσει/ κήπος Άδωνη</a:t>
          </a:r>
          <a:r>
            <a:rPr lang="el-GR" sz="1400" kern="1200" dirty="0" smtClean="0"/>
            <a:t>.</a:t>
          </a:r>
          <a:endParaRPr lang="el-GR" sz="1400" kern="1200" dirty="0"/>
        </a:p>
      </dsp:txBody>
      <dsp:txXfrm>
        <a:off x="181457" y="3467178"/>
        <a:ext cx="2661421" cy="1359426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D309E-E38A-4833-BB37-8C63F6BAE9B5}">
      <dsp:nvSpPr>
        <dsp:cNvPr id="0" name=""/>
        <dsp:cNvSpPr/>
      </dsp:nvSpPr>
      <dsp:spPr>
        <a:xfrm>
          <a:off x="0" y="332507"/>
          <a:ext cx="3168351" cy="372747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88998-6F2C-488F-8D07-BF0D7E35C925}">
      <dsp:nvSpPr>
        <dsp:cNvPr id="0" name=""/>
        <dsp:cNvSpPr/>
      </dsp:nvSpPr>
      <dsp:spPr>
        <a:xfrm>
          <a:off x="158417" y="481606"/>
          <a:ext cx="2851516" cy="24228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E3ED9A-D4E7-46BE-AC53-28609C1341B1}">
      <dsp:nvSpPr>
        <dsp:cNvPr id="0" name=""/>
        <dsp:cNvSpPr/>
      </dsp:nvSpPr>
      <dsp:spPr>
        <a:xfrm>
          <a:off x="158417" y="2904463"/>
          <a:ext cx="2851516" cy="100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accent6"/>
              </a:solidFill>
            </a:rPr>
            <a:t>Στην Ύδρα και το Τολό ο Επιτάφιος μπαίνει μέσα στη θάλασσα.</a:t>
          </a:r>
          <a:endParaRPr lang="el-GR" sz="2000" kern="1200" dirty="0">
            <a:solidFill>
              <a:schemeClr val="accent6"/>
            </a:solidFill>
          </a:endParaRPr>
        </a:p>
      </dsp:txBody>
      <dsp:txXfrm>
        <a:off x="158417" y="2904463"/>
        <a:ext cx="2851516" cy="100641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49E7E-5EEF-4FD4-8801-B574C09F4675}">
      <dsp:nvSpPr>
        <dsp:cNvPr id="0" name=""/>
        <dsp:cNvSpPr/>
      </dsp:nvSpPr>
      <dsp:spPr>
        <a:xfrm>
          <a:off x="0" y="432044"/>
          <a:ext cx="2915816" cy="374442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BE0DE-EB14-4EC4-992F-C87658D39BBC}">
      <dsp:nvSpPr>
        <dsp:cNvPr id="0" name=""/>
        <dsp:cNvSpPr/>
      </dsp:nvSpPr>
      <dsp:spPr>
        <a:xfrm>
          <a:off x="145790" y="726284"/>
          <a:ext cx="2624234" cy="22297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3EB7E-3A7B-41CF-91ED-14645D1BBEC8}">
      <dsp:nvSpPr>
        <dsp:cNvPr id="0" name=""/>
        <dsp:cNvSpPr/>
      </dsp:nvSpPr>
      <dsp:spPr>
        <a:xfrm>
          <a:off x="145790" y="2956026"/>
          <a:ext cx="2624234" cy="92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solidFill>
                <a:schemeClr val="accent6"/>
              </a:solidFill>
            </a:rPr>
            <a:t>Σε κάποιες περιοχές (π.χ. Κρήτη) την ώρα της περιφοράς του Επιταφίου καίνε τον Ιούδα.  </a:t>
          </a:r>
          <a:endParaRPr lang="el-GR" sz="1400" kern="1200" dirty="0">
            <a:solidFill>
              <a:schemeClr val="accent6"/>
            </a:solidFill>
          </a:endParaRPr>
        </a:p>
      </dsp:txBody>
      <dsp:txXfrm>
        <a:off x="145790" y="2956026"/>
        <a:ext cx="2624234" cy="926200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F8040-66DF-4CAF-BA19-BF250DD8B71F}">
      <dsp:nvSpPr>
        <dsp:cNvPr id="0" name=""/>
        <dsp:cNvSpPr/>
      </dsp:nvSpPr>
      <dsp:spPr>
        <a:xfrm>
          <a:off x="15874" y="0"/>
          <a:ext cx="3778250" cy="444500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62F92-87D4-43C9-91DE-A3E66F6BADCF}">
      <dsp:nvSpPr>
        <dsp:cNvPr id="0" name=""/>
        <dsp:cNvSpPr/>
      </dsp:nvSpPr>
      <dsp:spPr>
        <a:xfrm>
          <a:off x="204787" y="177800"/>
          <a:ext cx="3400425" cy="2889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82A77-6AD5-41DF-A571-6CE4F120E9F9}">
      <dsp:nvSpPr>
        <dsp:cNvPr id="0" name=""/>
        <dsp:cNvSpPr/>
      </dsp:nvSpPr>
      <dsp:spPr>
        <a:xfrm>
          <a:off x="204787" y="3067050"/>
          <a:ext cx="3400425" cy="1200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300" kern="1200" dirty="0" smtClean="0">
              <a:solidFill>
                <a:schemeClr val="accent6"/>
              </a:solidFill>
            </a:rPr>
            <a:t>Ο παπάς πετάει δαφνόφυλλα.</a:t>
          </a:r>
          <a:endParaRPr lang="el-GR" sz="3300" kern="1200" dirty="0">
            <a:solidFill>
              <a:schemeClr val="accent6"/>
            </a:solidFill>
          </a:endParaRPr>
        </a:p>
      </dsp:txBody>
      <dsp:txXfrm>
        <a:off x="204787" y="3067050"/>
        <a:ext cx="3400425" cy="1200150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5A076-9A23-4146-8695-5FAA6383B1A2}">
      <dsp:nvSpPr>
        <dsp:cNvPr id="0" name=""/>
        <dsp:cNvSpPr/>
      </dsp:nvSpPr>
      <dsp:spPr>
        <a:xfrm>
          <a:off x="0" y="336743"/>
          <a:ext cx="3528392" cy="415104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44086-D556-420F-99C2-A63BC96F4445}">
      <dsp:nvSpPr>
        <dsp:cNvPr id="0" name=""/>
        <dsp:cNvSpPr/>
      </dsp:nvSpPr>
      <dsp:spPr>
        <a:xfrm>
          <a:off x="176419" y="502785"/>
          <a:ext cx="3175552" cy="26981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FCCAC-FCB6-4B91-B746-0F321C8A908E}">
      <dsp:nvSpPr>
        <dsp:cNvPr id="0" name=""/>
        <dsp:cNvSpPr/>
      </dsp:nvSpPr>
      <dsp:spPr>
        <a:xfrm>
          <a:off x="176419" y="3200967"/>
          <a:ext cx="3175552" cy="11207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400" kern="1200" dirty="0" smtClean="0">
              <a:solidFill>
                <a:schemeClr val="accent6"/>
              </a:solidFill>
            </a:rPr>
            <a:t>Το πρωί του Μεγάλου Σαββάτου όταν ο παπάς λέει το «Ανάστα ο Θεός» σε κάποια μέρη </a:t>
          </a:r>
          <a:r>
            <a:rPr lang="el-GR" sz="1400" kern="1200" dirty="0" smtClean="0">
              <a:solidFill>
                <a:schemeClr val="accent6"/>
              </a:solidFill>
              <a:hlinkClick xmlns:r="http://schemas.openxmlformats.org/officeDocument/2006/relationships" r:id="rId2"/>
            </a:rPr>
            <a:t>χτυπάνε τα στασίδια </a:t>
          </a:r>
          <a:r>
            <a:rPr lang="el-GR" sz="1400" kern="1200" dirty="0" smtClean="0">
              <a:solidFill>
                <a:schemeClr val="accent6"/>
              </a:solidFill>
            </a:rPr>
            <a:t>για να διώξουν τους Εβραίους και το θάνατο</a:t>
          </a:r>
          <a:r>
            <a:rPr lang="el-GR" sz="1400" kern="1200" dirty="0" smtClean="0"/>
            <a:t>.</a:t>
          </a:r>
          <a:endParaRPr lang="el-GR" sz="1400" kern="1200" dirty="0"/>
        </a:p>
      </dsp:txBody>
      <dsp:txXfrm>
        <a:off x="176419" y="3200967"/>
        <a:ext cx="3175552" cy="11207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B844B-6BC5-4982-960D-FB9C7654E042}">
      <dsp:nvSpPr>
        <dsp:cNvPr id="0" name=""/>
        <dsp:cNvSpPr/>
      </dsp:nvSpPr>
      <dsp:spPr>
        <a:xfrm>
          <a:off x="0" y="467239"/>
          <a:ext cx="2755688" cy="324198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9F8426-A62C-4AF0-A3EF-FBDEE39D872C}">
      <dsp:nvSpPr>
        <dsp:cNvPr id="0" name=""/>
        <dsp:cNvSpPr/>
      </dsp:nvSpPr>
      <dsp:spPr>
        <a:xfrm>
          <a:off x="127144" y="495810"/>
          <a:ext cx="2480119" cy="21072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6AAE4-04CB-4535-BB42-287BE14EC9FB}">
      <dsp:nvSpPr>
        <dsp:cNvPr id="0" name=""/>
        <dsp:cNvSpPr/>
      </dsp:nvSpPr>
      <dsp:spPr>
        <a:xfrm>
          <a:off x="137784" y="2704209"/>
          <a:ext cx="2480119" cy="875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2"/>
            </a:rPr>
            <a:t>Λέμε το Λάζαρο</a:t>
          </a:r>
          <a:endParaRPr lang="el-GR" sz="26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37784" y="2704209"/>
        <a:ext cx="2480119" cy="875336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799A1-5861-402E-B36A-08D7346FE373}">
      <dsp:nvSpPr>
        <dsp:cNvPr id="0" name=""/>
        <dsp:cNvSpPr/>
      </dsp:nvSpPr>
      <dsp:spPr>
        <a:xfrm>
          <a:off x="0" y="432346"/>
          <a:ext cx="3059832" cy="359980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89EA2-31A7-4898-AB79-6387B485837C}">
      <dsp:nvSpPr>
        <dsp:cNvPr id="0" name=""/>
        <dsp:cNvSpPr/>
      </dsp:nvSpPr>
      <dsp:spPr>
        <a:xfrm>
          <a:off x="152991" y="576338"/>
          <a:ext cx="2753848" cy="233987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142C7-A635-4AEA-A6C7-37CD97010900}">
      <dsp:nvSpPr>
        <dsp:cNvPr id="0" name=""/>
        <dsp:cNvSpPr/>
      </dsp:nvSpPr>
      <dsp:spPr>
        <a:xfrm>
          <a:off x="152991" y="2916210"/>
          <a:ext cx="2753848" cy="971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>
              <a:solidFill>
                <a:schemeClr val="accent6"/>
              </a:solidFill>
            </a:rPr>
            <a:t>Οι νονοί πηγαίνουν στα βαφτιστήρια τους τις λαμπάδες τους και δώρα.</a:t>
          </a:r>
          <a:endParaRPr lang="el-GR" sz="1900" kern="1200" dirty="0">
            <a:solidFill>
              <a:schemeClr val="accent6"/>
            </a:solidFill>
          </a:endParaRPr>
        </a:p>
      </dsp:txBody>
      <dsp:txXfrm>
        <a:off x="152991" y="2916210"/>
        <a:ext cx="2753848" cy="971946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8F8EB-085E-46DE-95C7-B03FE8EF9514}">
      <dsp:nvSpPr>
        <dsp:cNvPr id="0" name=""/>
        <dsp:cNvSpPr/>
      </dsp:nvSpPr>
      <dsp:spPr>
        <a:xfrm>
          <a:off x="0" y="145299"/>
          <a:ext cx="3203848" cy="376923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07C3C-C22C-4EC1-9666-69217DCFC2AA}">
      <dsp:nvSpPr>
        <dsp:cNvPr id="0" name=""/>
        <dsp:cNvSpPr/>
      </dsp:nvSpPr>
      <dsp:spPr>
        <a:xfrm>
          <a:off x="160192" y="296068"/>
          <a:ext cx="2883463" cy="2450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EE47A-5031-4DF6-8960-A076EDFBFE09}">
      <dsp:nvSpPr>
        <dsp:cNvPr id="0" name=""/>
        <dsp:cNvSpPr/>
      </dsp:nvSpPr>
      <dsp:spPr>
        <a:xfrm>
          <a:off x="160192" y="2746070"/>
          <a:ext cx="2883463" cy="1017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>
              <a:solidFill>
                <a:schemeClr val="accent6"/>
              </a:solidFill>
            </a:rPr>
            <a:t>Σφάζουμε ή αγοράζουμε τον «</a:t>
          </a:r>
          <a:r>
            <a:rPr lang="el-GR" sz="1700" kern="1200" dirty="0" err="1" smtClean="0">
              <a:solidFill>
                <a:schemeClr val="accent6"/>
              </a:solidFill>
            </a:rPr>
            <a:t>Λαμπριάτη</a:t>
          </a:r>
          <a:r>
            <a:rPr lang="el-GR" sz="1700" kern="1200" dirty="0" smtClean="0">
              <a:solidFill>
                <a:schemeClr val="accent6"/>
              </a:solidFill>
            </a:rPr>
            <a:t>»/ το αρνάκι που θα σουβλίσουμε το Πάσχα. </a:t>
          </a:r>
          <a:endParaRPr lang="el-GR" sz="1700" kern="1200" dirty="0">
            <a:solidFill>
              <a:schemeClr val="accent6"/>
            </a:solidFill>
          </a:endParaRPr>
        </a:p>
      </dsp:txBody>
      <dsp:txXfrm>
        <a:off x="160192" y="2746070"/>
        <a:ext cx="2883463" cy="1017692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0A348-F2BD-499D-A8B4-A37011BCC94B}">
      <dsp:nvSpPr>
        <dsp:cNvPr id="0" name=""/>
        <dsp:cNvSpPr/>
      </dsp:nvSpPr>
      <dsp:spPr>
        <a:xfrm>
          <a:off x="172284" y="421"/>
          <a:ext cx="2175710" cy="345554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7D0DE-164C-4DCC-A462-3AD6E248BCFF}">
      <dsp:nvSpPr>
        <dsp:cNvPr id="0" name=""/>
        <dsp:cNvSpPr/>
      </dsp:nvSpPr>
      <dsp:spPr>
        <a:xfrm>
          <a:off x="281070" y="550748"/>
          <a:ext cx="1958139" cy="16637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994005-3ABC-4DC9-8750-9FD53E711810}">
      <dsp:nvSpPr>
        <dsp:cNvPr id="0" name=""/>
        <dsp:cNvSpPr/>
      </dsp:nvSpPr>
      <dsp:spPr>
        <a:xfrm>
          <a:off x="281070" y="2214527"/>
          <a:ext cx="1958139" cy="691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kern="1200" dirty="0" smtClean="0">
              <a:solidFill>
                <a:schemeClr val="accent6"/>
              </a:solidFill>
            </a:rPr>
            <a:t>Τους πάνε ακόμα σοκολατένια αυγά και τσουρέκια.</a:t>
          </a:r>
          <a:endParaRPr lang="el-GR" sz="1300" kern="1200" dirty="0">
            <a:solidFill>
              <a:schemeClr val="accent6"/>
            </a:solidFill>
          </a:endParaRPr>
        </a:p>
      </dsp:txBody>
      <dsp:txXfrm>
        <a:off x="281070" y="2214527"/>
        <a:ext cx="1958139" cy="691108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037AF-261B-4C17-A5C3-3173464D0445}">
      <dsp:nvSpPr>
        <dsp:cNvPr id="0" name=""/>
        <dsp:cNvSpPr/>
      </dsp:nvSpPr>
      <dsp:spPr>
        <a:xfrm>
          <a:off x="243018" y="0"/>
          <a:ext cx="4301986" cy="506116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BDD77F-FC94-49AF-BF60-3F5DB4FC13AB}">
      <dsp:nvSpPr>
        <dsp:cNvPr id="0" name=""/>
        <dsp:cNvSpPr/>
      </dsp:nvSpPr>
      <dsp:spPr>
        <a:xfrm>
          <a:off x="458118" y="202446"/>
          <a:ext cx="3871787" cy="3289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53467-0B7C-4FC2-A9D6-6CDB95E8F065}">
      <dsp:nvSpPr>
        <dsp:cNvPr id="0" name=""/>
        <dsp:cNvSpPr/>
      </dsp:nvSpPr>
      <dsp:spPr>
        <a:xfrm>
          <a:off x="458118" y="3492200"/>
          <a:ext cx="3871787" cy="1366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smtClean="0">
              <a:solidFill>
                <a:srgbClr val="002060"/>
              </a:solidFill>
            </a:rPr>
            <a:t>Έξω όλοι οι χριστιανοί παίρνουν το φως που στα πρώτα λεπτά δεν καίει.</a:t>
          </a:r>
          <a:endParaRPr lang="el-GR" sz="2600" kern="1200" dirty="0">
            <a:solidFill>
              <a:srgbClr val="002060"/>
            </a:solidFill>
          </a:endParaRPr>
        </a:p>
      </dsp:txBody>
      <dsp:txXfrm>
        <a:off x="458118" y="3492200"/>
        <a:ext cx="3871787" cy="1366513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C6B6-90DA-4E88-858D-217F0FC2696B}">
      <dsp:nvSpPr>
        <dsp:cNvPr id="0" name=""/>
        <dsp:cNvSpPr/>
      </dsp:nvSpPr>
      <dsp:spPr>
        <a:xfrm>
          <a:off x="0" y="223754"/>
          <a:ext cx="4309264" cy="506972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8B2EB-20E1-4626-B534-15C6317F1268}">
      <dsp:nvSpPr>
        <dsp:cNvPr id="0" name=""/>
        <dsp:cNvSpPr/>
      </dsp:nvSpPr>
      <dsp:spPr>
        <a:xfrm>
          <a:off x="215463" y="426543"/>
          <a:ext cx="3878337" cy="32953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AF2EAD-9BA3-4FA1-977D-6C72A9D2A27A}">
      <dsp:nvSpPr>
        <dsp:cNvPr id="0" name=""/>
        <dsp:cNvSpPr/>
      </dsp:nvSpPr>
      <dsp:spPr>
        <a:xfrm>
          <a:off x="215463" y="3721863"/>
          <a:ext cx="3878337" cy="1368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rgbClr val="002060"/>
              </a:solidFill>
            </a:rPr>
            <a:t>Ο Πατριάρχης Ιεροσολύμων μπαίνει στον Πανάγιο Τάφο προσεύχεται και έρχεται το Άγιο Φως της Αναστάσεως. Με αυτό ανάβει 33 κεριά.  </a:t>
          </a:r>
          <a:endParaRPr lang="el-GR" sz="1800" kern="1200" dirty="0">
            <a:solidFill>
              <a:srgbClr val="002060"/>
            </a:solidFill>
          </a:endParaRPr>
        </a:p>
      </dsp:txBody>
      <dsp:txXfrm>
        <a:off x="215463" y="3721863"/>
        <a:ext cx="3878337" cy="1368825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10D17-3003-4E92-ACB2-5FD1CA9391EF}">
      <dsp:nvSpPr>
        <dsp:cNvPr id="0" name=""/>
        <dsp:cNvSpPr/>
      </dsp:nvSpPr>
      <dsp:spPr>
        <a:xfrm>
          <a:off x="1238103" y="0"/>
          <a:ext cx="3243960" cy="381642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156FBB-3B04-4843-A88F-A662F2F37376}">
      <dsp:nvSpPr>
        <dsp:cNvPr id="0" name=""/>
        <dsp:cNvSpPr/>
      </dsp:nvSpPr>
      <dsp:spPr>
        <a:xfrm>
          <a:off x="1400301" y="152656"/>
          <a:ext cx="2919564" cy="248067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DB4CF-CBE8-4EF8-9FF5-7E1B04E14720}">
      <dsp:nvSpPr>
        <dsp:cNvPr id="0" name=""/>
        <dsp:cNvSpPr/>
      </dsp:nvSpPr>
      <dsp:spPr>
        <a:xfrm>
          <a:off x="1400301" y="2633332"/>
          <a:ext cx="2919564" cy="1030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>
              <a:solidFill>
                <a:srgbClr val="002060"/>
              </a:solidFill>
            </a:rPr>
            <a:t>Με πτήσεις μεταφέρεται σε όλον τον κόσμο.</a:t>
          </a:r>
          <a:endParaRPr lang="el-GR" sz="2100" kern="1200" dirty="0">
            <a:solidFill>
              <a:srgbClr val="002060"/>
            </a:solidFill>
          </a:endParaRPr>
        </a:p>
      </dsp:txBody>
      <dsp:txXfrm>
        <a:off x="1400301" y="2633332"/>
        <a:ext cx="2919564" cy="1030434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B9F58-4360-42BF-B597-08607A6ADA2C}">
      <dsp:nvSpPr>
        <dsp:cNvPr id="0" name=""/>
        <dsp:cNvSpPr/>
      </dsp:nvSpPr>
      <dsp:spPr>
        <a:xfrm>
          <a:off x="0" y="110854"/>
          <a:ext cx="3950333" cy="464745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0B36F-BDBE-4DB9-8397-C84E4D8DAB6A}">
      <dsp:nvSpPr>
        <dsp:cNvPr id="0" name=""/>
        <dsp:cNvSpPr/>
      </dsp:nvSpPr>
      <dsp:spPr>
        <a:xfrm>
          <a:off x="197516" y="296752"/>
          <a:ext cx="3555299" cy="30208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05C03-2F0F-4D1B-A739-3DBE641261A6}">
      <dsp:nvSpPr>
        <dsp:cNvPr id="0" name=""/>
        <dsp:cNvSpPr/>
      </dsp:nvSpPr>
      <dsp:spPr>
        <a:xfrm>
          <a:off x="197516" y="3317595"/>
          <a:ext cx="3555299" cy="1254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500" kern="1200" dirty="0" smtClean="0">
              <a:solidFill>
                <a:srgbClr val="002060"/>
              </a:solidFill>
            </a:rPr>
            <a:t>Η Ανάσταση του Χριστού</a:t>
          </a:r>
          <a:endParaRPr lang="el-GR" sz="3500" kern="1200" dirty="0">
            <a:solidFill>
              <a:srgbClr val="002060"/>
            </a:solidFill>
          </a:endParaRPr>
        </a:p>
      </dsp:txBody>
      <dsp:txXfrm>
        <a:off x="197516" y="3317595"/>
        <a:ext cx="3555299" cy="1254811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2BF5A-7A69-41F8-B8B3-A69E34773CBA}">
      <dsp:nvSpPr>
        <dsp:cNvPr id="0" name=""/>
        <dsp:cNvSpPr/>
      </dsp:nvSpPr>
      <dsp:spPr>
        <a:xfrm>
          <a:off x="1392080" y="0"/>
          <a:ext cx="3715191" cy="437081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C55AE5-5299-4D9A-896A-5144DBB59318}">
      <dsp:nvSpPr>
        <dsp:cNvPr id="0" name=""/>
        <dsp:cNvSpPr/>
      </dsp:nvSpPr>
      <dsp:spPr>
        <a:xfrm>
          <a:off x="1577839" y="174832"/>
          <a:ext cx="3343672" cy="2841029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9E133-FDFE-4F34-89BE-35CCE33A987D}">
      <dsp:nvSpPr>
        <dsp:cNvPr id="0" name=""/>
        <dsp:cNvSpPr/>
      </dsp:nvSpPr>
      <dsp:spPr>
        <a:xfrm>
          <a:off x="1577839" y="3015861"/>
          <a:ext cx="3343672" cy="1180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>
              <a:solidFill>
                <a:srgbClr val="002060"/>
              </a:solidFill>
            </a:rPr>
            <a:t>Οι Μυροφόρες πληροφορούνται από τον άγγελο την Ανάσταση του Χριστού. Μετά τους παρουσιάζεται και ο Κύριος.</a:t>
          </a:r>
          <a:endParaRPr lang="el-GR" sz="1800" kern="1200" dirty="0">
            <a:solidFill>
              <a:srgbClr val="002060"/>
            </a:solidFill>
          </a:endParaRPr>
        </a:p>
      </dsp:txBody>
      <dsp:txXfrm>
        <a:off x="1577839" y="3015861"/>
        <a:ext cx="3343672" cy="1180119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81280-74F1-448D-A754-5D7AD87A3610}">
      <dsp:nvSpPr>
        <dsp:cNvPr id="0" name=""/>
        <dsp:cNvSpPr/>
      </dsp:nvSpPr>
      <dsp:spPr>
        <a:xfrm>
          <a:off x="6946" y="0"/>
          <a:ext cx="3549994" cy="417646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5F4E0-BBAD-4E17-9426-34C8EBB04D74}">
      <dsp:nvSpPr>
        <dsp:cNvPr id="0" name=""/>
        <dsp:cNvSpPr/>
      </dsp:nvSpPr>
      <dsp:spPr>
        <a:xfrm>
          <a:off x="184446" y="167058"/>
          <a:ext cx="3194994" cy="27147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7D273-3D63-4BAC-A53B-14F60B7168F0}">
      <dsp:nvSpPr>
        <dsp:cNvPr id="0" name=""/>
        <dsp:cNvSpPr/>
      </dsp:nvSpPr>
      <dsp:spPr>
        <a:xfrm>
          <a:off x="184446" y="2881760"/>
          <a:ext cx="3194994" cy="1127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200" kern="1200" dirty="0" smtClean="0">
              <a:solidFill>
                <a:srgbClr val="002060"/>
              </a:solidFill>
            </a:rPr>
            <a:t>Την ώρα τη ς Ανάστασης όλοι παίρνουμε το Άγιο Φως με λαμπάδες.</a:t>
          </a:r>
          <a:endParaRPr lang="el-GR" sz="2200" kern="1200" dirty="0">
            <a:solidFill>
              <a:srgbClr val="002060"/>
            </a:solidFill>
          </a:endParaRPr>
        </a:p>
      </dsp:txBody>
      <dsp:txXfrm>
        <a:off x="184446" y="2881760"/>
        <a:ext cx="3194994" cy="1127645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B4A79-F87D-4D46-A95F-8AC20A800D46}">
      <dsp:nvSpPr>
        <dsp:cNvPr id="0" name=""/>
        <dsp:cNvSpPr/>
      </dsp:nvSpPr>
      <dsp:spPr>
        <a:xfrm>
          <a:off x="0" y="15"/>
          <a:ext cx="2926431" cy="344286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BC3BA-CCD5-48C6-B85B-DDA385EA6A97}">
      <dsp:nvSpPr>
        <dsp:cNvPr id="0" name=""/>
        <dsp:cNvSpPr/>
      </dsp:nvSpPr>
      <dsp:spPr>
        <a:xfrm>
          <a:off x="71996" y="144020"/>
          <a:ext cx="2633788" cy="22378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00947-892F-4E77-8A05-2807F981B2C5}">
      <dsp:nvSpPr>
        <dsp:cNvPr id="0" name=""/>
        <dsp:cNvSpPr/>
      </dsp:nvSpPr>
      <dsp:spPr>
        <a:xfrm>
          <a:off x="146321" y="2682693"/>
          <a:ext cx="2633788" cy="929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rgbClr val="002060"/>
              </a:solidFill>
            </a:rPr>
            <a:t>Με αυτό σταυρώνουμε τις πόρτες.</a:t>
          </a:r>
          <a:endParaRPr lang="el-GR" sz="2000" kern="1200" dirty="0">
            <a:solidFill>
              <a:srgbClr val="002060"/>
            </a:solidFill>
          </a:endParaRPr>
        </a:p>
      </dsp:txBody>
      <dsp:txXfrm>
        <a:off x="146321" y="2682693"/>
        <a:ext cx="2633788" cy="9295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26BC9-B98A-46B4-8D36-9C1DA0B89A9F}">
      <dsp:nvSpPr>
        <dsp:cNvPr id="0" name=""/>
        <dsp:cNvSpPr/>
      </dsp:nvSpPr>
      <dsp:spPr>
        <a:xfrm>
          <a:off x="0" y="14403"/>
          <a:ext cx="3892749" cy="457970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8FCDA-16D7-4F8E-B2AC-A944F32A552F}">
      <dsp:nvSpPr>
        <dsp:cNvPr id="0" name=""/>
        <dsp:cNvSpPr/>
      </dsp:nvSpPr>
      <dsp:spPr>
        <a:xfrm>
          <a:off x="194637" y="197591"/>
          <a:ext cx="3503474" cy="29768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9E18F-D58C-44D8-B685-4672990F9E22}">
      <dsp:nvSpPr>
        <dsp:cNvPr id="0" name=""/>
        <dsp:cNvSpPr/>
      </dsp:nvSpPr>
      <dsp:spPr>
        <a:xfrm>
          <a:off x="194637" y="3174399"/>
          <a:ext cx="3503474" cy="123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400" kern="1200" dirty="0" smtClean="0">
              <a:solidFill>
                <a:schemeClr val="accent6">
                  <a:lumMod val="75000"/>
                </a:schemeClr>
              </a:solidFill>
            </a:rPr>
            <a:t>Είσοδος το Ιησού στα </a:t>
          </a:r>
          <a:r>
            <a:rPr lang="el-GR" sz="3400" kern="1200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2"/>
            </a:rPr>
            <a:t>Ιεροσόλυμα </a:t>
          </a:r>
          <a:endParaRPr lang="el-GR" sz="34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94637" y="3174399"/>
        <a:ext cx="3503474" cy="1236520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00DC5-67D2-4885-8CAD-CB18193B9CC3}">
      <dsp:nvSpPr>
        <dsp:cNvPr id="0" name=""/>
        <dsp:cNvSpPr/>
      </dsp:nvSpPr>
      <dsp:spPr>
        <a:xfrm>
          <a:off x="0" y="144002"/>
          <a:ext cx="2448272" cy="288031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12120-C5E1-4775-8C0B-74FFA9ECE8C5}">
      <dsp:nvSpPr>
        <dsp:cNvPr id="0" name=""/>
        <dsp:cNvSpPr/>
      </dsp:nvSpPr>
      <dsp:spPr>
        <a:xfrm>
          <a:off x="122413" y="332606"/>
          <a:ext cx="2203444" cy="18722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1346B-9BA3-45EC-9A3D-474635AE1838}">
      <dsp:nvSpPr>
        <dsp:cNvPr id="0" name=""/>
        <dsp:cNvSpPr/>
      </dsp:nvSpPr>
      <dsp:spPr>
        <a:xfrm>
          <a:off x="122413" y="2204814"/>
          <a:ext cx="2203444" cy="777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>
              <a:solidFill>
                <a:srgbClr val="002060"/>
              </a:solidFill>
            </a:rPr>
            <a:t>Το κρατάμε 40 μέρες στο καντήλι, ενώ στην Αγία τράπεζα για όλο το χρόνο.</a:t>
          </a:r>
          <a:endParaRPr lang="el-GR" sz="1500" kern="1200" dirty="0">
            <a:solidFill>
              <a:srgbClr val="002060"/>
            </a:solidFill>
          </a:endParaRPr>
        </a:p>
      </dsp:txBody>
      <dsp:txXfrm>
        <a:off x="122413" y="2204814"/>
        <a:ext cx="2203444" cy="777686"/>
      </dsp:txXfrm>
    </dsp:sp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126FA-BE2E-465E-80C1-A2C6ADBCD82E}">
      <dsp:nvSpPr>
        <dsp:cNvPr id="0" name=""/>
        <dsp:cNvSpPr/>
      </dsp:nvSpPr>
      <dsp:spPr>
        <a:xfrm>
          <a:off x="1547" y="1990"/>
          <a:ext cx="3165257" cy="407309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AF4F8-6B5C-40C0-9C70-6025B81E1417}">
      <dsp:nvSpPr>
        <dsp:cNvPr id="0" name=""/>
        <dsp:cNvSpPr/>
      </dsp:nvSpPr>
      <dsp:spPr>
        <a:xfrm>
          <a:off x="159809" y="325572"/>
          <a:ext cx="2848732" cy="24204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888CE-83DD-4A7C-A22A-4823AF4E3FFB}">
      <dsp:nvSpPr>
        <dsp:cNvPr id="0" name=""/>
        <dsp:cNvSpPr/>
      </dsp:nvSpPr>
      <dsp:spPr>
        <a:xfrm>
          <a:off x="159809" y="2746064"/>
          <a:ext cx="2848732" cy="10054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err="1" smtClean="0">
              <a:solidFill>
                <a:srgbClr val="002060"/>
              </a:solidFill>
            </a:rPr>
            <a:t>Ρουκετοπόλεμος</a:t>
          </a:r>
          <a:r>
            <a:rPr lang="el-GR" sz="2800" kern="1200" dirty="0" smtClean="0">
              <a:solidFill>
                <a:srgbClr val="002060"/>
              </a:solidFill>
            </a:rPr>
            <a:t> </a:t>
          </a:r>
          <a:r>
            <a:rPr lang="el-GR" sz="2800" kern="1200" dirty="0" err="1" smtClean="0">
              <a:solidFill>
                <a:srgbClr val="002060"/>
              </a:solidFill>
            </a:rPr>
            <a:t>Βροντάδος</a:t>
          </a:r>
          <a:r>
            <a:rPr lang="el-GR" sz="2800" kern="1200" dirty="0" smtClean="0">
              <a:solidFill>
                <a:srgbClr val="002060"/>
              </a:solidFill>
            </a:rPr>
            <a:t> Χίος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159809" y="2746064"/>
        <a:ext cx="2848732" cy="1005434"/>
      </dsp:txXfrm>
    </dsp:sp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192930-79A6-431A-9FC7-8F9CBAFB15E1}">
      <dsp:nvSpPr>
        <dsp:cNvPr id="0" name=""/>
        <dsp:cNvSpPr/>
      </dsp:nvSpPr>
      <dsp:spPr>
        <a:xfrm>
          <a:off x="1458" y="1987"/>
          <a:ext cx="2984906" cy="407309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DD61-883B-4071-87DA-157B5C352250}">
      <dsp:nvSpPr>
        <dsp:cNvPr id="0" name=""/>
        <dsp:cNvSpPr/>
      </dsp:nvSpPr>
      <dsp:spPr>
        <a:xfrm>
          <a:off x="150704" y="423174"/>
          <a:ext cx="2686415" cy="22825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FDCA6-0244-45BB-B4D3-977425E866E8}">
      <dsp:nvSpPr>
        <dsp:cNvPr id="0" name=""/>
        <dsp:cNvSpPr/>
      </dsp:nvSpPr>
      <dsp:spPr>
        <a:xfrm>
          <a:off x="150704" y="2705750"/>
          <a:ext cx="2686415" cy="948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600" kern="1200" dirty="0" err="1" smtClean="0">
              <a:solidFill>
                <a:srgbClr val="002060"/>
              </a:solidFill>
            </a:rPr>
            <a:t>Σαϊτοπόλεμος</a:t>
          </a:r>
          <a:r>
            <a:rPr lang="el-GR" sz="2600" kern="1200" dirty="0" smtClean="0">
              <a:solidFill>
                <a:srgbClr val="002060"/>
              </a:solidFill>
            </a:rPr>
            <a:t> Καλαμάτα</a:t>
          </a:r>
          <a:endParaRPr lang="el-GR" sz="2600" kern="1200" dirty="0">
            <a:solidFill>
              <a:srgbClr val="002060"/>
            </a:solidFill>
          </a:endParaRPr>
        </a:p>
      </dsp:txBody>
      <dsp:txXfrm>
        <a:off x="150704" y="2705750"/>
        <a:ext cx="2686415" cy="948146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13F46-810D-47C8-86BB-00C044283711}">
      <dsp:nvSpPr>
        <dsp:cNvPr id="0" name=""/>
        <dsp:cNvSpPr/>
      </dsp:nvSpPr>
      <dsp:spPr>
        <a:xfrm>
          <a:off x="1512" y="74091"/>
          <a:ext cx="2912790" cy="4000896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3FF09-D44F-4592-A488-B976DCE5886C}">
      <dsp:nvSpPr>
        <dsp:cNvPr id="0" name=""/>
        <dsp:cNvSpPr/>
      </dsp:nvSpPr>
      <dsp:spPr>
        <a:xfrm>
          <a:off x="227798" y="595192"/>
          <a:ext cx="2460219" cy="2090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CCAA9-5583-46E2-997C-2AC340FEA0BF}">
      <dsp:nvSpPr>
        <dsp:cNvPr id="0" name=""/>
        <dsp:cNvSpPr/>
      </dsp:nvSpPr>
      <dsp:spPr>
        <a:xfrm>
          <a:off x="227798" y="2685574"/>
          <a:ext cx="2460219" cy="86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kern="1200" dirty="0" smtClean="0">
              <a:solidFill>
                <a:srgbClr val="002060"/>
              </a:solidFill>
            </a:rPr>
            <a:t>Φαναράκια Λεωνίδιο</a:t>
          </a:r>
          <a:endParaRPr lang="el-GR" sz="2400" kern="1200" dirty="0">
            <a:solidFill>
              <a:srgbClr val="002060"/>
            </a:solidFill>
          </a:endParaRPr>
        </a:p>
      </dsp:txBody>
      <dsp:txXfrm>
        <a:off x="227798" y="2685574"/>
        <a:ext cx="2460219" cy="868312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A307E-5B9E-4672-85A6-6425F4C17FF6}">
      <dsp:nvSpPr>
        <dsp:cNvPr id="0" name=""/>
        <dsp:cNvSpPr/>
      </dsp:nvSpPr>
      <dsp:spPr>
        <a:xfrm>
          <a:off x="501755" y="0"/>
          <a:ext cx="3672408" cy="4320480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93257-17DA-46B0-88FB-F9E9ACB679C1}">
      <dsp:nvSpPr>
        <dsp:cNvPr id="0" name=""/>
        <dsp:cNvSpPr/>
      </dsp:nvSpPr>
      <dsp:spPr>
        <a:xfrm>
          <a:off x="685376" y="172819"/>
          <a:ext cx="3305167" cy="2808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0721A-6872-4CAB-85EE-3A3C82EB929C}">
      <dsp:nvSpPr>
        <dsp:cNvPr id="0" name=""/>
        <dsp:cNvSpPr/>
      </dsp:nvSpPr>
      <dsp:spPr>
        <a:xfrm>
          <a:off x="685376" y="2981131"/>
          <a:ext cx="3305167" cy="1166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>
              <a:solidFill>
                <a:srgbClr val="002060"/>
              </a:solidFill>
            </a:rPr>
            <a:t>Τρώμε μαγειρίτσα</a:t>
          </a:r>
          <a:endParaRPr lang="el-GR" sz="3200" kern="1200" dirty="0">
            <a:solidFill>
              <a:srgbClr val="002060"/>
            </a:solidFill>
          </a:endParaRPr>
        </a:p>
      </dsp:txBody>
      <dsp:txXfrm>
        <a:off x="685376" y="2981131"/>
        <a:ext cx="3305167" cy="1166529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77348-5105-4A8D-8232-0A7AB261EB61}">
      <dsp:nvSpPr>
        <dsp:cNvPr id="0" name=""/>
        <dsp:cNvSpPr/>
      </dsp:nvSpPr>
      <dsp:spPr>
        <a:xfrm>
          <a:off x="258048" y="0"/>
          <a:ext cx="3727775" cy="438561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7963E-376D-456E-BDEC-E7179AA3F6E0}">
      <dsp:nvSpPr>
        <dsp:cNvPr id="0" name=""/>
        <dsp:cNvSpPr/>
      </dsp:nvSpPr>
      <dsp:spPr>
        <a:xfrm>
          <a:off x="444437" y="175424"/>
          <a:ext cx="3354997" cy="28506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8B8DE-4AE0-4068-8D26-C705078DBF85}">
      <dsp:nvSpPr>
        <dsp:cNvPr id="0" name=""/>
        <dsp:cNvSpPr/>
      </dsp:nvSpPr>
      <dsp:spPr>
        <a:xfrm>
          <a:off x="444437" y="3026076"/>
          <a:ext cx="3354997" cy="11841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>
              <a:solidFill>
                <a:srgbClr val="002060"/>
              </a:solidFill>
            </a:rPr>
            <a:t>Τσουγκρίζουμε αυγά και τα τρώμε</a:t>
          </a:r>
          <a:endParaRPr lang="el-GR" sz="3100" kern="1200" dirty="0">
            <a:solidFill>
              <a:srgbClr val="002060"/>
            </a:solidFill>
          </a:endParaRPr>
        </a:p>
      </dsp:txBody>
      <dsp:txXfrm>
        <a:off x="444437" y="3026076"/>
        <a:ext cx="3354997" cy="1184116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CD84F-1E4C-4610-BEC1-70DA80434E18}">
      <dsp:nvSpPr>
        <dsp:cNvPr id="0" name=""/>
        <dsp:cNvSpPr/>
      </dsp:nvSpPr>
      <dsp:spPr>
        <a:xfrm>
          <a:off x="126557" y="116788"/>
          <a:ext cx="2878724" cy="430292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1E239-B2AA-406A-B665-2300EA18236B}">
      <dsp:nvSpPr>
        <dsp:cNvPr id="0" name=""/>
        <dsp:cNvSpPr/>
      </dsp:nvSpPr>
      <dsp:spPr>
        <a:xfrm>
          <a:off x="156592" y="573373"/>
          <a:ext cx="2818656" cy="23949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820D0-AFA8-4994-8B65-B4768FA2F6E3}">
      <dsp:nvSpPr>
        <dsp:cNvPr id="0" name=""/>
        <dsp:cNvSpPr/>
      </dsp:nvSpPr>
      <dsp:spPr>
        <a:xfrm>
          <a:off x="156592" y="2968310"/>
          <a:ext cx="2818656" cy="9948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err="1" smtClean="0">
              <a:solidFill>
                <a:srgbClr val="002060"/>
              </a:solidFill>
            </a:rPr>
            <a:t>Μπότηδες</a:t>
          </a:r>
          <a:r>
            <a:rPr lang="el-GR" sz="2800" kern="1200" dirty="0" smtClean="0">
              <a:solidFill>
                <a:srgbClr val="002060"/>
              </a:solidFill>
            </a:rPr>
            <a:t> Κέρκυρα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156592" y="2968310"/>
        <a:ext cx="2818656" cy="994819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0618E0-1566-4D57-9445-25C89261D14A}">
      <dsp:nvSpPr>
        <dsp:cNvPr id="0" name=""/>
        <dsp:cNvSpPr/>
      </dsp:nvSpPr>
      <dsp:spPr>
        <a:xfrm>
          <a:off x="0" y="208339"/>
          <a:ext cx="2984778" cy="445248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96279-24AB-4A1D-B703-DFD0427742D0}">
      <dsp:nvSpPr>
        <dsp:cNvPr id="0" name=""/>
        <dsp:cNvSpPr/>
      </dsp:nvSpPr>
      <dsp:spPr>
        <a:xfrm>
          <a:off x="149238" y="819288"/>
          <a:ext cx="2686300" cy="22824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64C90-C433-4D1E-AB58-BA44961D481B}">
      <dsp:nvSpPr>
        <dsp:cNvPr id="0" name=""/>
        <dsp:cNvSpPr/>
      </dsp:nvSpPr>
      <dsp:spPr>
        <a:xfrm>
          <a:off x="149238" y="3101765"/>
          <a:ext cx="2686300" cy="948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>
              <a:solidFill>
                <a:srgbClr val="002060"/>
              </a:solidFill>
            </a:rPr>
            <a:t>Χορεύουμε και τραγουδάμε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>
              <a:solidFill>
                <a:srgbClr val="002060"/>
              </a:solidFill>
            </a:rPr>
            <a:t>Ο Χορός της Αγάπης/ </a:t>
          </a:r>
          <a:r>
            <a:rPr lang="el-GR" sz="1700" kern="1200" dirty="0" err="1" smtClean="0">
              <a:solidFill>
                <a:srgbClr val="002060"/>
              </a:solidFill>
            </a:rPr>
            <a:t>Κυριακοχώρι</a:t>
          </a:r>
          <a:r>
            <a:rPr lang="el-GR" sz="1700" kern="1200" dirty="0" smtClean="0">
              <a:solidFill>
                <a:srgbClr val="002060"/>
              </a:solidFill>
            </a:rPr>
            <a:t> Φθιώτιδας</a:t>
          </a:r>
          <a:endParaRPr lang="el-GR" sz="1700" kern="1200" dirty="0">
            <a:solidFill>
              <a:srgbClr val="002060"/>
            </a:solidFill>
          </a:endParaRPr>
        </a:p>
      </dsp:txBody>
      <dsp:txXfrm>
        <a:off x="149238" y="3101765"/>
        <a:ext cx="2686300" cy="948105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BECEF-F9E9-4CF1-93B9-F9110BC4395F}">
      <dsp:nvSpPr>
        <dsp:cNvPr id="0" name=""/>
        <dsp:cNvSpPr/>
      </dsp:nvSpPr>
      <dsp:spPr>
        <a:xfrm>
          <a:off x="0" y="376656"/>
          <a:ext cx="3021071" cy="444787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FE1D0A-5E85-4159-8883-4964617947EE}">
      <dsp:nvSpPr>
        <dsp:cNvPr id="0" name=""/>
        <dsp:cNvSpPr/>
      </dsp:nvSpPr>
      <dsp:spPr>
        <a:xfrm>
          <a:off x="159526" y="1080118"/>
          <a:ext cx="2786709" cy="236779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EB586-D213-48FA-89D0-3786F7D29ADC}">
      <dsp:nvSpPr>
        <dsp:cNvPr id="0" name=""/>
        <dsp:cNvSpPr/>
      </dsp:nvSpPr>
      <dsp:spPr>
        <a:xfrm>
          <a:off x="60542" y="3744413"/>
          <a:ext cx="2786709" cy="983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>
              <a:solidFill>
                <a:srgbClr val="002060"/>
              </a:solidFill>
            </a:rPr>
            <a:t>Αγκαλιαζόμαστε εχθροί και φίλοι. Ανταλλάσουμε ευχές και φιλιά.</a:t>
          </a:r>
          <a:endParaRPr lang="el-GR" sz="1900" kern="1200" dirty="0">
            <a:solidFill>
              <a:srgbClr val="002060"/>
            </a:solidFill>
          </a:endParaRPr>
        </a:p>
      </dsp:txBody>
      <dsp:txXfrm>
        <a:off x="60542" y="3744413"/>
        <a:ext cx="2786709" cy="983544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DCB7D-ACDC-43EB-AEC7-6963E706B2E1}">
      <dsp:nvSpPr>
        <dsp:cNvPr id="0" name=""/>
        <dsp:cNvSpPr/>
      </dsp:nvSpPr>
      <dsp:spPr>
        <a:xfrm>
          <a:off x="300198" y="112227"/>
          <a:ext cx="7752531" cy="5215318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1B9BB-C357-4C7D-A9BF-6AE0A49D96E9}">
      <dsp:nvSpPr>
        <dsp:cNvPr id="0" name=""/>
        <dsp:cNvSpPr/>
      </dsp:nvSpPr>
      <dsp:spPr>
        <a:xfrm>
          <a:off x="1615355" y="202349"/>
          <a:ext cx="5310740" cy="41436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E1304-565D-4EEF-9ED6-C38593F480F4}">
      <dsp:nvSpPr>
        <dsp:cNvPr id="0" name=""/>
        <dsp:cNvSpPr/>
      </dsp:nvSpPr>
      <dsp:spPr>
        <a:xfrm>
          <a:off x="1656180" y="4464501"/>
          <a:ext cx="4896553" cy="778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100" kern="1200" dirty="0" smtClean="0">
              <a:solidFill>
                <a:srgbClr val="002060"/>
              </a:solidFill>
            </a:rPr>
            <a:t>Σουβλίζουμε αρνί ή κατσίκι</a:t>
          </a:r>
          <a:endParaRPr lang="el-GR" sz="3100" kern="1200" dirty="0">
            <a:solidFill>
              <a:srgbClr val="002060"/>
            </a:solidFill>
          </a:endParaRPr>
        </a:p>
      </dsp:txBody>
      <dsp:txXfrm>
        <a:off x="1656180" y="4464501"/>
        <a:ext cx="4896553" cy="7780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8FF27-4AED-44F2-A9F1-599F6CA7559C}">
      <dsp:nvSpPr>
        <dsp:cNvPr id="0" name=""/>
        <dsp:cNvSpPr/>
      </dsp:nvSpPr>
      <dsp:spPr>
        <a:xfrm>
          <a:off x="88427" y="0"/>
          <a:ext cx="3927600" cy="462070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4CAD2-09F6-415F-A4B5-DCD09B0BA40D}">
      <dsp:nvSpPr>
        <dsp:cNvPr id="0" name=""/>
        <dsp:cNvSpPr/>
      </dsp:nvSpPr>
      <dsp:spPr>
        <a:xfrm>
          <a:off x="284807" y="184828"/>
          <a:ext cx="3534840" cy="30034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051F01-0709-41DC-AD7C-DE07A2A9F09C}">
      <dsp:nvSpPr>
        <dsp:cNvPr id="0" name=""/>
        <dsp:cNvSpPr/>
      </dsp:nvSpPr>
      <dsp:spPr>
        <a:xfrm>
          <a:off x="284807" y="3188287"/>
          <a:ext cx="3534840" cy="1247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500" kern="1200" dirty="0" smtClean="0">
              <a:solidFill>
                <a:schemeClr val="accent6">
                  <a:lumMod val="75000"/>
                </a:schemeClr>
              </a:solidFill>
            </a:rPr>
            <a:t>Η Χρυσή πύλη από όπου μπήκε ο Ιησούς στα Ιεροσόλυμα</a:t>
          </a:r>
          <a:endParaRPr lang="el-GR" sz="25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84807" y="3188287"/>
        <a:ext cx="3534840" cy="1247590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D1731-ADE7-4212-BA54-286EE3868E29}">
      <dsp:nvSpPr>
        <dsp:cNvPr id="0" name=""/>
        <dsp:cNvSpPr/>
      </dsp:nvSpPr>
      <dsp:spPr>
        <a:xfrm>
          <a:off x="72004" y="44620"/>
          <a:ext cx="2884578" cy="372883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5531D0-EFE6-472D-A023-CB34A4BD1658}">
      <dsp:nvSpPr>
        <dsp:cNvPr id="0" name=""/>
        <dsp:cNvSpPr/>
      </dsp:nvSpPr>
      <dsp:spPr>
        <a:xfrm>
          <a:off x="151429" y="270036"/>
          <a:ext cx="2725729" cy="2315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A8FC5-31CE-4806-9B22-2157A169B623}">
      <dsp:nvSpPr>
        <dsp:cNvPr id="0" name=""/>
        <dsp:cNvSpPr/>
      </dsp:nvSpPr>
      <dsp:spPr>
        <a:xfrm>
          <a:off x="151429" y="2586015"/>
          <a:ext cx="2725729" cy="962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>
              <a:solidFill>
                <a:srgbClr val="002060"/>
              </a:solidFill>
            </a:rPr>
            <a:t>Στην </a:t>
          </a:r>
          <a:r>
            <a:rPr lang="el-GR" sz="1900" kern="1200" dirty="0" err="1" smtClean="0">
              <a:solidFill>
                <a:srgbClr val="002060"/>
              </a:solidFill>
            </a:rPr>
            <a:t>Καστανούσα</a:t>
          </a:r>
          <a:r>
            <a:rPr lang="el-GR" sz="1900" kern="1200" dirty="0" smtClean="0">
              <a:solidFill>
                <a:srgbClr val="002060"/>
              </a:solidFill>
            </a:rPr>
            <a:t> Σερρών γίνονται </a:t>
          </a:r>
          <a:r>
            <a:rPr lang="el-GR" sz="1900" kern="1200" dirty="0" err="1" smtClean="0">
              <a:solidFill>
                <a:srgbClr val="002060"/>
              </a:solidFill>
            </a:rPr>
            <a:t>αυγομαχίες</a:t>
          </a:r>
          <a:endParaRPr lang="el-GR" sz="1900" kern="1200" dirty="0">
            <a:solidFill>
              <a:srgbClr val="002060"/>
            </a:solidFill>
          </a:endParaRPr>
        </a:p>
      </dsp:txBody>
      <dsp:txXfrm>
        <a:off x="151429" y="2586015"/>
        <a:ext cx="2725729" cy="962022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A8291-BE21-484B-98B9-DD69CF4FB0A4}">
      <dsp:nvSpPr>
        <dsp:cNvPr id="0" name=""/>
        <dsp:cNvSpPr/>
      </dsp:nvSpPr>
      <dsp:spPr>
        <a:xfrm>
          <a:off x="72016" y="32014"/>
          <a:ext cx="3021530" cy="380664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2DFBD-FF64-46AA-99D9-AF7505D52D70}">
      <dsp:nvSpPr>
        <dsp:cNvPr id="0" name=""/>
        <dsp:cNvSpPr/>
      </dsp:nvSpPr>
      <dsp:spPr>
        <a:xfrm>
          <a:off x="216018" y="245055"/>
          <a:ext cx="2592313" cy="23992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FD204-C720-432C-A0D1-6AB615E9EC2E}">
      <dsp:nvSpPr>
        <dsp:cNvPr id="0" name=""/>
        <dsp:cNvSpPr/>
      </dsp:nvSpPr>
      <dsp:spPr>
        <a:xfrm>
          <a:off x="158417" y="2728133"/>
          <a:ext cx="2851516" cy="1006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>
              <a:solidFill>
                <a:srgbClr val="002060"/>
              </a:solidFill>
            </a:rPr>
            <a:t>Ήπειρος/ Ο νεκρός Ζαφείρης</a:t>
          </a:r>
          <a:endParaRPr lang="el-GR" sz="2800" kern="1200" dirty="0">
            <a:solidFill>
              <a:srgbClr val="002060"/>
            </a:solidFill>
          </a:endParaRPr>
        </a:p>
      </dsp:txBody>
      <dsp:txXfrm>
        <a:off x="158417" y="2728133"/>
        <a:ext cx="2851516" cy="1006417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55413C-D7C6-430D-A775-5AD53ADF3CDB}">
      <dsp:nvSpPr>
        <dsp:cNvPr id="0" name=""/>
        <dsp:cNvSpPr/>
      </dsp:nvSpPr>
      <dsp:spPr>
        <a:xfrm>
          <a:off x="51763" y="1856"/>
          <a:ext cx="2956304" cy="3812711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88C7E-4BF2-4734-B30F-B384F1CBFAE9}">
      <dsp:nvSpPr>
        <dsp:cNvPr id="0" name=""/>
        <dsp:cNvSpPr/>
      </dsp:nvSpPr>
      <dsp:spPr>
        <a:xfrm>
          <a:off x="154336" y="253920"/>
          <a:ext cx="2751159" cy="2337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1CA4F-5563-49FE-920A-C62AB9F63AAD}">
      <dsp:nvSpPr>
        <dsp:cNvPr id="0" name=""/>
        <dsp:cNvSpPr/>
      </dsp:nvSpPr>
      <dsp:spPr>
        <a:xfrm>
          <a:off x="154336" y="2591506"/>
          <a:ext cx="2751159" cy="9709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kern="1200" dirty="0" smtClean="0">
              <a:solidFill>
                <a:schemeClr val="accent6"/>
              </a:solidFill>
            </a:rPr>
            <a:t>Κούνιες</a:t>
          </a:r>
          <a:endParaRPr lang="el-GR" sz="3600" kern="1200" dirty="0">
            <a:solidFill>
              <a:schemeClr val="accent6"/>
            </a:solidFill>
          </a:endParaRPr>
        </a:p>
      </dsp:txBody>
      <dsp:txXfrm>
        <a:off x="154336" y="2591506"/>
        <a:ext cx="2751159" cy="970997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9F236-9774-424E-9953-217FB97ED421}">
      <dsp:nvSpPr>
        <dsp:cNvPr id="0" name=""/>
        <dsp:cNvSpPr/>
      </dsp:nvSpPr>
      <dsp:spPr>
        <a:xfrm>
          <a:off x="0" y="197379"/>
          <a:ext cx="3744416" cy="440519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A9011-0165-4B86-A41A-176505E12337}">
      <dsp:nvSpPr>
        <dsp:cNvPr id="0" name=""/>
        <dsp:cNvSpPr/>
      </dsp:nvSpPr>
      <dsp:spPr>
        <a:xfrm>
          <a:off x="187220" y="306848"/>
          <a:ext cx="3369974" cy="28633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98473-9A5E-4C64-8029-33369B1E09EB}">
      <dsp:nvSpPr>
        <dsp:cNvPr id="0" name=""/>
        <dsp:cNvSpPr/>
      </dsp:nvSpPr>
      <dsp:spPr>
        <a:xfrm>
          <a:off x="187220" y="3170225"/>
          <a:ext cx="3369974" cy="1189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300" kern="1200" dirty="0" err="1" smtClean="0">
              <a:solidFill>
                <a:schemeClr val="accent6"/>
              </a:solidFill>
            </a:rPr>
            <a:t>Αλογοδρομίες</a:t>
          </a:r>
          <a:r>
            <a:rPr lang="el-GR" sz="3300" kern="1200" dirty="0" smtClean="0">
              <a:solidFill>
                <a:schemeClr val="accent6"/>
              </a:solidFill>
            </a:rPr>
            <a:t> Χαλκιδική</a:t>
          </a:r>
          <a:endParaRPr lang="el-GR" sz="3300" kern="1200" dirty="0">
            <a:solidFill>
              <a:schemeClr val="accent6"/>
            </a:solidFill>
          </a:endParaRPr>
        </a:p>
      </dsp:txBody>
      <dsp:txXfrm>
        <a:off x="187220" y="3170225"/>
        <a:ext cx="3369974" cy="1189402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2BE670-3A60-4714-B8F4-FED41829554D}">
      <dsp:nvSpPr>
        <dsp:cNvPr id="0" name=""/>
        <dsp:cNvSpPr/>
      </dsp:nvSpPr>
      <dsp:spPr>
        <a:xfrm>
          <a:off x="8090" y="0"/>
          <a:ext cx="3872250" cy="4555589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7CA85-7FDB-4047-9B57-DA6DA7532770}">
      <dsp:nvSpPr>
        <dsp:cNvPr id="0" name=""/>
        <dsp:cNvSpPr/>
      </dsp:nvSpPr>
      <dsp:spPr>
        <a:xfrm>
          <a:off x="201703" y="182223"/>
          <a:ext cx="3485025" cy="296113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6C57D-0F4D-4771-B5FF-7102873806D3}">
      <dsp:nvSpPr>
        <dsp:cNvPr id="0" name=""/>
        <dsp:cNvSpPr/>
      </dsp:nvSpPr>
      <dsp:spPr>
        <a:xfrm>
          <a:off x="201703" y="3143356"/>
          <a:ext cx="3485025" cy="1230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>
              <a:solidFill>
                <a:schemeClr val="accent6"/>
              </a:solidFill>
            </a:rPr>
            <a:t>Περιφορά εικόνων στην ενορία</a:t>
          </a:r>
          <a:endParaRPr lang="el-GR" sz="3200" kern="1200" dirty="0">
            <a:solidFill>
              <a:schemeClr val="accent6"/>
            </a:solidFill>
          </a:endParaRPr>
        </a:p>
      </dsp:txBody>
      <dsp:txXfrm>
        <a:off x="201703" y="3143356"/>
        <a:ext cx="3485025" cy="12300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CFDDE-B5F8-454E-B79A-5C99834B2AA7}">
      <dsp:nvSpPr>
        <dsp:cNvPr id="0" name=""/>
        <dsp:cNvSpPr/>
      </dsp:nvSpPr>
      <dsp:spPr>
        <a:xfrm>
          <a:off x="0" y="720086"/>
          <a:ext cx="3024336" cy="439247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06A9B2-14E1-4A0F-B98F-0729C081E02F}">
      <dsp:nvSpPr>
        <dsp:cNvPr id="0" name=""/>
        <dsp:cNvSpPr/>
      </dsp:nvSpPr>
      <dsp:spPr>
        <a:xfrm>
          <a:off x="151216" y="1279624"/>
          <a:ext cx="2721902" cy="23127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459DF-8439-46E0-BA75-30088E58E4CF}">
      <dsp:nvSpPr>
        <dsp:cNvPr id="0" name=""/>
        <dsp:cNvSpPr/>
      </dsp:nvSpPr>
      <dsp:spPr>
        <a:xfrm>
          <a:off x="151216" y="3592351"/>
          <a:ext cx="2721902" cy="960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accent6">
                  <a:lumMod val="75000"/>
                </a:schemeClr>
              </a:solidFill>
            </a:rPr>
            <a:t>Στην εκκλησία το πρωί μοιράζονται Βάγια</a:t>
          </a:r>
          <a:endParaRPr lang="el-GR" sz="20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51216" y="3592351"/>
        <a:ext cx="2721902" cy="9606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3682D-C1D0-4E49-AA79-1EE0F1332916}">
      <dsp:nvSpPr>
        <dsp:cNvPr id="0" name=""/>
        <dsp:cNvSpPr/>
      </dsp:nvSpPr>
      <dsp:spPr>
        <a:xfrm>
          <a:off x="233062" y="0"/>
          <a:ext cx="3710338" cy="4365104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6891A-3470-4B77-AFB3-F9B8E40E61D7}">
      <dsp:nvSpPr>
        <dsp:cNvPr id="0" name=""/>
        <dsp:cNvSpPr/>
      </dsp:nvSpPr>
      <dsp:spPr>
        <a:xfrm>
          <a:off x="418579" y="174604"/>
          <a:ext cx="3339304" cy="2837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9F7805-95C0-4504-ADAA-04860028430A}">
      <dsp:nvSpPr>
        <dsp:cNvPr id="0" name=""/>
        <dsp:cNvSpPr/>
      </dsp:nvSpPr>
      <dsp:spPr>
        <a:xfrm>
          <a:off x="418579" y="3011921"/>
          <a:ext cx="3339304" cy="1178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>
              <a:solidFill>
                <a:schemeClr val="accent6">
                  <a:lumMod val="75000"/>
                </a:schemeClr>
              </a:solidFill>
            </a:rPr>
            <a:t>Το βράδυ βγάζουν τον </a:t>
          </a:r>
          <a:r>
            <a:rPr lang="el-GR" sz="3200" kern="1200" dirty="0" smtClean="0">
              <a:solidFill>
                <a:schemeClr val="accent6">
                  <a:lumMod val="75000"/>
                </a:schemeClr>
              </a:solidFill>
              <a:hlinkClick xmlns:r="http://schemas.openxmlformats.org/officeDocument/2006/relationships" r:id="rId2"/>
            </a:rPr>
            <a:t>Νυμφίο</a:t>
          </a:r>
          <a:endParaRPr lang="el-GR" sz="32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18579" y="3011921"/>
        <a:ext cx="3339304" cy="1178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1D691-CA38-4CA4-A6E1-28C4AB8073A2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D1786-7ED9-40E3-AAFC-76733CE8D0EF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9522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D1786-7ED9-40E3-AAFC-76733CE8D0EF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298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dirty="0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D89F27-B648-448B-B250-8F4FF9D269B1}" type="datetimeFigureOut">
              <a:rPr lang="el-GR" smtClean="0"/>
              <a:t>20/4/2021</a:t>
            </a:fld>
            <a:endParaRPr lang="el-GR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6A346E-BE61-42D7-B9AE-B12F90BE5645}" type="slidenum">
              <a:rPr lang="el-GR" smtClean="0"/>
              <a:t>‹#›</a:t>
            </a:fld>
            <a:endParaRPr lang="el-GR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hyperlink" Target="http://www.kentrolaografias.gr/el/content/%CE%BC%CE%B5%CE%B3%CE%AC%CE%BB%CE%B7-%CF%84%CE%B5%CF%84%CE%AC%CF%81%CF%84%CE%B7" TargetMode="Externa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EfSmIWVzAg" TargetMode="Externa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3.xml"/><Relationship Id="rId7" Type="http://schemas.openxmlformats.org/officeDocument/2006/relationships/diagramData" Target="../diagrams/data24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11" Type="http://schemas.microsoft.com/office/2007/relationships/diagramDrawing" Target="../diagrams/drawing24.xml"/><Relationship Id="rId5" Type="http://schemas.openxmlformats.org/officeDocument/2006/relationships/diagramColors" Target="../diagrams/colors23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3.xml"/><Relationship Id="rId9" Type="http://schemas.openxmlformats.org/officeDocument/2006/relationships/diagramQuickStyle" Target="../diagrams/quickStyl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hyperlink" Target="http://www.kentrolaografias.gr/el/content/%CE%BC%CE%B5%CE%B3%CE%AC%CE%BB%CE%B7-%CF%80%CE%AD%CE%BC%CF%80%CF%84%CE%B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29.xml"/><Relationship Id="rId7" Type="http://schemas.openxmlformats.org/officeDocument/2006/relationships/diagramData" Target="../diagrams/data30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2.xml"/><Relationship Id="rId3" Type="http://schemas.openxmlformats.org/officeDocument/2006/relationships/diagramLayout" Target="../diagrams/layout31.xml"/><Relationship Id="rId7" Type="http://schemas.openxmlformats.org/officeDocument/2006/relationships/diagramData" Target="../diagrams/data32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1.xml"/><Relationship Id="rId11" Type="http://schemas.microsoft.com/office/2007/relationships/diagramDrawing" Target="../diagrams/drawing32.xml"/><Relationship Id="rId5" Type="http://schemas.openxmlformats.org/officeDocument/2006/relationships/diagramColors" Target="../diagrams/colors31.xml"/><Relationship Id="rId10" Type="http://schemas.openxmlformats.org/officeDocument/2006/relationships/diagramColors" Target="../diagrams/colors32.xml"/><Relationship Id="rId4" Type="http://schemas.openxmlformats.org/officeDocument/2006/relationships/diagramQuickStyle" Target="../diagrams/quickStyle31.xml"/><Relationship Id="rId9" Type="http://schemas.openxmlformats.org/officeDocument/2006/relationships/diagramQuickStyle" Target="../diagrams/quickStyle3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3" Type="http://schemas.openxmlformats.org/officeDocument/2006/relationships/diagramLayout" Target="../diagrams/layout33.xml"/><Relationship Id="rId7" Type="http://schemas.openxmlformats.org/officeDocument/2006/relationships/diagramData" Target="../diagrams/data34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11" Type="http://schemas.microsoft.com/office/2007/relationships/diagramDrawing" Target="../diagrams/drawing34.xml"/><Relationship Id="rId5" Type="http://schemas.openxmlformats.org/officeDocument/2006/relationships/diagramColors" Target="../diagrams/colors33.xml"/><Relationship Id="rId10" Type="http://schemas.openxmlformats.org/officeDocument/2006/relationships/diagramColors" Target="../diagrams/colors34.xml"/><Relationship Id="rId4" Type="http://schemas.openxmlformats.org/officeDocument/2006/relationships/diagramQuickStyle" Target="../diagrams/quickStyle33.xml"/><Relationship Id="rId9" Type="http://schemas.openxmlformats.org/officeDocument/2006/relationships/diagramQuickStyle" Target="../diagrams/quickStyle3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6.xml"/><Relationship Id="rId13" Type="http://schemas.openxmlformats.org/officeDocument/2006/relationships/diagramLayout" Target="../diagrams/layout37.xml"/><Relationship Id="rId18" Type="http://schemas.openxmlformats.org/officeDocument/2006/relationships/diagramLayout" Target="../diagrams/layout38.xml"/><Relationship Id="rId3" Type="http://schemas.openxmlformats.org/officeDocument/2006/relationships/diagramLayout" Target="../diagrams/layout35.xml"/><Relationship Id="rId21" Type="http://schemas.microsoft.com/office/2007/relationships/diagramDrawing" Target="../diagrams/drawing38.xml"/><Relationship Id="rId7" Type="http://schemas.openxmlformats.org/officeDocument/2006/relationships/diagramData" Target="../diagrams/data36.xml"/><Relationship Id="rId12" Type="http://schemas.openxmlformats.org/officeDocument/2006/relationships/diagramData" Target="../diagrams/data37.xml"/><Relationship Id="rId17" Type="http://schemas.openxmlformats.org/officeDocument/2006/relationships/diagramData" Target="../diagrams/data38.xml"/><Relationship Id="rId2" Type="http://schemas.openxmlformats.org/officeDocument/2006/relationships/diagramData" Target="../diagrams/data35.xml"/><Relationship Id="rId16" Type="http://schemas.microsoft.com/office/2007/relationships/diagramDrawing" Target="../diagrams/drawing37.xml"/><Relationship Id="rId20" Type="http://schemas.openxmlformats.org/officeDocument/2006/relationships/diagramColors" Target="../diagrams/colors3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5.xml"/><Relationship Id="rId11" Type="http://schemas.microsoft.com/office/2007/relationships/diagramDrawing" Target="../diagrams/drawing36.xml"/><Relationship Id="rId5" Type="http://schemas.openxmlformats.org/officeDocument/2006/relationships/diagramColors" Target="../diagrams/colors35.xml"/><Relationship Id="rId15" Type="http://schemas.openxmlformats.org/officeDocument/2006/relationships/diagramColors" Target="../diagrams/colors37.xml"/><Relationship Id="rId10" Type="http://schemas.openxmlformats.org/officeDocument/2006/relationships/diagramColors" Target="../diagrams/colors36.xml"/><Relationship Id="rId19" Type="http://schemas.openxmlformats.org/officeDocument/2006/relationships/diagramQuickStyle" Target="../diagrams/quickStyle38.xml"/><Relationship Id="rId4" Type="http://schemas.openxmlformats.org/officeDocument/2006/relationships/diagramQuickStyle" Target="../diagrams/quickStyle35.xml"/><Relationship Id="rId9" Type="http://schemas.openxmlformats.org/officeDocument/2006/relationships/diagramQuickStyle" Target="../diagrams/quickStyle36.xml"/><Relationship Id="rId14" Type="http://schemas.openxmlformats.org/officeDocument/2006/relationships/diagramQuickStyle" Target="../diagrams/quickStyle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13" Type="http://schemas.openxmlformats.org/officeDocument/2006/relationships/diagramLayout" Target="../diagrams/layout41.xml"/><Relationship Id="rId3" Type="http://schemas.openxmlformats.org/officeDocument/2006/relationships/diagramLayout" Target="../diagrams/layout39.xml"/><Relationship Id="rId7" Type="http://schemas.openxmlformats.org/officeDocument/2006/relationships/diagramData" Target="../diagrams/data40.xml"/><Relationship Id="rId12" Type="http://schemas.openxmlformats.org/officeDocument/2006/relationships/diagramData" Target="../diagrams/data41.xml"/><Relationship Id="rId2" Type="http://schemas.openxmlformats.org/officeDocument/2006/relationships/diagramData" Target="../diagrams/data39.xml"/><Relationship Id="rId16" Type="http://schemas.microsoft.com/office/2007/relationships/diagramDrawing" Target="../diagrams/drawing4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5" Type="http://schemas.openxmlformats.org/officeDocument/2006/relationships/diagramColors" Target="../diagrams/colors39.xml"/><Relationship Id="rId15" Type="http://schemas.openxmlformats.org/officeDocument/2006/relationships/diagramColors" Target="../diagrams/colors41.xml"/><Relationship Id="rId10" Type="http://schemas.openxmlformats.org/officeDocument/2006/relationships/diagramColors" Target="../diagrams/colors40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Relationship Id="rId14" Type="http://schemas.openxmlformats.org/officeDocument/2006/relationships/diagramQuickStyle" Target="../diagrams/quickStyle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hyperlink" Target="https://www.youtube.com/watch?v=oY3OzPW4mQM" TargetMode="Externa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4.xml"/><Relationship Id="rId3" Type="http://schemas.openxmlformats.org/officeDocument/2006/relationships/diagramLayout" Target="../diagrams/layout43.xml"/><Relationship Id="rId7" Type="http://schemas.openxmlformats.org/officeDocument/2006/relationships/diagramData" Target="../diagrams/data44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3.xml"/><Relationship Id="rId11" Type="http://schemas.microsoft.com/office/2007/relationships/diagramDrawing" Target="../diagrams/drawing44.xml"/><Relationship Id="rId5" Type="http://schemas.openxmlformats.org/officeDocument/2006/relationships/diagramColors" Target="../diagrams/colors43.xml"/><Relationship Id="rId10" Type="http://schemas.openxmlformats.org/officeDocument/2006/relationships/diagramColors" Target="../diagrams/colors44.xml"/><Relationship Id="rId4" Type="http://schemas.openxmlformats.org/officeDocument/2006/relationships/diagramQuickStyle" Target="../diagrams/quickStyle43.xml"/><Relationship Id="rId9" Type="http://schemas.openxmlformats.org/officeDocument/2006/relationships/diagramQuickStyle" Target="../diagrams/quickStyle4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6.xml"/><Relationship Id="rId13" Type="http://schemas.openxmlformats.org/officeDocument/2006/relationships/diagramLayout" Target="../diagrams/layout47.xml"/><Relationship Id="rId3" Type="http://schemas.openxmlformats.org/officeDocument/2006/relationships/diagramLayout" Target="../diagrams/layout45.xml"/><Relationship Id="rId7" Type="http://schemas.openxmlformats.org/officeDocument/2006/relationships/diagramData" Target="../diagrams/data46.xml"/><Relationship Id="rId12" Type="http://schemas.openxmlformats.org/officeDocument/2006/relationships/diagramData" Target="../diagrams/data47.xml"/><Relationship Id="rId2" Type="http://schemas.openxmlformats.org/officeDocument/2006/relationships/diagramData" Target="../diagrams/data45.xml"/><Relationship Id="rId16" Type="http://schemas.microsoft.com/office/2007/relationships/diagramDrawing" Target="../diagrams/drawing4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5.xml"/><Relationship Id="rId11" Type="http://schemas.microsoft.com/office/2007/relationships/diagramDrawing" Target="../diagrams/drawing46.xml"/><Relationship Id="rId5" Type="http://schemas.openxmlformats.org/officeDocument/2006/relationships/diagramColors" Target="../diagrams/colors45.xml"/><Relationship Id="rId15" Type="http://schemas.openxmlformats.org/officeDocument/2006/relationships/diagramColors" Target="../diagrams/colors47.xml"/><Relationship Id="rId10" Type="http://schemas.openxmlformats.org/officeDocument/2006/relationships/diagramColors" Target="../diagrams/colors46.xml"/><Relationship Id="rId4" Type="http://schemas.openxmlformats.org/officeDocument/2006/relationships/diagramQuickStyle" Target="../diagrams/quickStyle45.xml"/><Relationship Id="rId9" Type="http://schemas.openxmlformats.org/officeDocument/2006/relationships/diagramQuickStyle" Target="../diagrams/quickStyle46.xml"/><Relationship Id="rId14" Type="http://schemas.openxmlformats.org/officeDocument/2006/relationships/diagramQuickStyle" Target="../diagrams/quickStyle4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9.xml"/><Relationship Id="rId3" Type="http://schemas.openxmlformats.org/officeDocument/2006/relationships/diagramLayout" Target="../diagrams/layout48.xml"/><Relationship Id="rId7" Type="http://schemas.openxmlformats.org/officeDocument/2006/relationships/diagramData" Target="../diagrams/data49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8.xml"/><Relationship Id="rId11" Type="http://schemas.microsoft.com/office/2007/relationships/diagramDrawing" Target="../diagrams/drawing49.xml"/><Relationship Id="rId5" Type="http://schemas.openxmlformats.org/officeDocument/2006/relationships/diagramColors" Target="../diagrams/colors48.xml"/><Relationship Id="rId10" Type="http://schemas.openxmlformats.org/officeDocument/2006/relationships/diagramColors" Target="../diagrams/colors49.xml"/><Relationship Id="rId4" Type="http://schemas.openxmlformats.org/officeDocument/2006/relationships/diagramQuickStyle" Target="../diagrams/quickStyle48.xml"/><Relationship Id="rId9" Type="http://schemas.openxmlformats.org/officeDocument/2006/relationships/diagramQuickStyle" Target="../diagrams/quickStyle4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1.xml"/><Relationship Id="rId13" Type="http://schemas.openxmlformats.org/officeDocument/2006/relationships/diagramLayout" Target="../diagrams/layout52.xml"/><Relationship Id="rId3" Type="http://schemas.openxmlformats.org/officeDocument/2006/relationships/diagramLayout" Target="../diagrams/layout50.xml"/><Relationship Id="rId7" Type="http://schemas.openxmlformats.org/officeDocument/2006/relationships/diagramData" Target="../diagrams/data51.xml"/><Relationship Id="rId12" Type="http://schemas.openxmlformats.org/officeDocument/2006/relationships/diagramData" Target="../diagrams/data52.xml"/><Relationship Id="rId2" Type="http://schemas.openxmlformats.org/officeDocument/2006/relationships/diagramData" Target="../diagrams/data50.xml"/><Relationship Id="rId16" Type="http://schemas.microsoft.com/office/2007/relationships/diagramDrawing" Target="../diagrams/drawing5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0.xml"/><Relationship Id="rId11" Type="http://schemas.microsoft.com/office/2007/relationships/diagramDrawing" Target="../diagrams/drawing51.xml"/><Relationship Id="rId5" Type="http://schemas.openxmlformats.org/officeDocument/2006/relationships/diagramColors" Target="../diagrams/colors50.xml"/><Relationship Id="rId15" Type="http://schemas.openxmlformats.org/officeDocument/2006/relationships/diagramColors" Target="../diagrams/colors52.xml"/><Relationship Id="rId10" Type="http://schemas.openxmlformats.org/officeDocument/2006/relationships/diagramColors" Target="../diagrams/colors51.xml"/><Relationship Id="rId4" Type="http://schemas.openxmlformats.org/officeDocument/2006/relationships/diagramQuickStyle" Target="../diagrams/quickStyle50.xml"/><Relationship Id="rId9" Type="http://schemas.openxmlformats.org/officeDocument/2006/relationships/diagramQuickStyle" Target="../diagrams/quickStyle51.xml"/><Relationship Id="rId14" Type="http://schemas.openxmlformats.org/officeDocument/2006/relationships/diagramQuickStyle" Target="../diagrams/quickStyle5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4.xml"/><Relationship Id="rId3" Type="http://schemas.openxmlformats.org/officeDocument/2006/relationships/diagramLayout" Target="../diagrams/layout53.xml"/><Relationship Id="rId7" Type="http://schemas.openxmlformats.org/officeDocument/2006/relationships/diagramData" Target="../diagrams/data54.xml"/><Relationship Id="rId2" Type="http://schemas.openxmlformats.org/officeDocument/2006/relationships/diagramData" Target="../diagrams/data5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3.xml"/><Relationship Id="rId11" Type="http://schemas.microsoft.com/office/2007/relationships/diagramDrawing" Target="../diagrams/drawing54.xml"/><Relationship Id="rId5" Type="http://schemas.openxmlformats.org/officeDocument/2006/relationships/diagramColors" Target="../diagrams/colors53.xml"/><Relationship Id="rId10" Type="http://schemas.openxmlformats.org/officeDocument/2006/relationships/diagramColors" Target="../diagrams/colors54.xml"/><Relationship Id="rId4" Type="http://schemas.openxmlformats.org/officeDocument/2006/relationships/diagramQuickStyle" Target="../diagrams/quickStyle53.xml"/><Relationship Id="rId9" Type="http://schemas.openxmlformats.org/officeDocument/2006/relationships/diagramQuickStyle" Target="../diagrams/quickStyle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5.xml"/><Relationship Id="rId2" Type="http://schemas.openxmlformats.org/officeDocument/2006/relationships/diagramData" Target="../diagrams/data5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5.xml"/><Relationship Id="rId5" Type="http://schemas.openxmlformats.org/officeDocument/2006/relationships/diagramColors" Target="../diagrams/colors55.xml"/><Relationship Id="rId4" Type="http://schemas.openxmlformats.org/officeDocument/2006/relationships/diagramQuickStyle" Target="../diagrams/quickStyle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6.xml"/><Relationship Id="rId2" Type="http://schemas.openxmlformats.org/officeDocument/2006/relationships/diagramData" Target="../diagrams/data5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6.xml"/><Relationship Id="rId5" Type="http://schemas.openxmlformats.org/officeDocument/2006/relationships/diagramColors" Target="../diagrams/colors56.xml"/><Relationship Id="rId4" Type="http://schemas.openxmlformats.org/officeDocument/2006/relationships/diagramQuickStyle" Target="../diagrams/quickStyle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7.xml"/><Relationship Id="rId2" Type="http://schemas.openxmlformats.org/officeDocument/2006/relationships/diagramData" Target="../diagrams/data5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7.xml"/><Relationship Id="rId5" Type="http://schemas.openxmlformats.org/officeDocument/2006/relationships/diagramColors" Target="../diagrams/colors57.xml"/><Relationship Id="rId4" Type="http://schemas.openxmlformats.org/officeDocument/2006/relationships/diagramQuickStyle" Target="../diagrams/quickStyle5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9.xml"/><Relationship Id="rId13" Type="http://schemas.openxmlformats.org/officeDocument/2006/relationships/diagramLayout" Target="../diagrams/layout60.xml"/><Relationship Id="rId3" Type="http://schemas.openxmlformats.org/officeDocument/2006/relationships/diagramLayout" Target="../diagrams/layout58.xml"/><Relationship Id="rId7" Type="http://schemas.openxmlformats.org/officeDocument/2006/relationships/diagramData" Target="../diagrams/data59.xml"/><Relationship Id="rId12" Type="http://schemas.openxmlformats.org/officeDocument/2006/relationships/diagramData" Target="../diagrams/data60.xml"/><Relationship Id="rId2" Type="http://schemas.openxmlformats.org/officeDocument/2006/relationships/diagramData" Target="../diagrams/data58.xml"/><Relationship Id="rId16" Type="http://schemas.microsoft.com/office/2007/relationships/diagramDrawing" Target="../diagrams/drawing6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8.xml"/><Relationship Id="rId11" Type="http://schemas.microsoft.com/office/2007/relationships/diagramDrawing" Target="../diagrams/drawing59.xml"/><Relationship Id="rId5" Type="http://schemas.openxmlformats.org/officeDocument/2006/relationships/diagramColors" Target="../diagrams/colors58.xml"/><Relationship Id="rId15" Type="http://schemas.openxmlformats.org/officeDocument/2006/relationships/diagramColors" Target="../diagrams/colors60.xml"/><Relationship Id="rId10" Type="http://schemas.openxmlformats.org/officeDocument/2006/relationships/diagramColors" Target="../diagrams/colors59.xml"/><Relationship Id="rId4" Type="http://schemas.openxmlformats.org/officeDocument/2006/relationships/diagramQuickStyle" Target="../diagrams/quickStyle58.xml"/><Relationship Id="rId9" Type="http://schemas.openxmlformats.org/officeDocument/2006/relationships/diagramQuickStyle" Target="../diagrams/quickStyle59.xml"/><Relationship Id="rId14" Type="http://schemas.openxmlformats.org/officeDocument/2006/relationships/diagramQuickStyle" Target="../diagrams/quickStyle6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2.xml"/><Relationship Id="rId13" Type="http://schemas.openxmlformats.org/officeDocument/2006/relationships/diagramLayout" Target="../diagrams/layout63.xml"/><Relationship Id="rId3" Type="http://schemas.openxmlformats.org/officeDocument/2006/relationships/diagramLayout" Target="../diagrams/layout61.xml"/><Relationship Id="rId7" Type="http://schemas.openxmlformats.org/officeDocument/2006/relationships/diagramData" Target="../diagrams/data62.xml"/><Relationship Id="rId12" Type="http://schemas.openxmlformats.org/officeDocument/2006/relationships/diagramData" Target="../diagrams/data63.xml"/><Relationship Id="rId2" Type="http://schemas.openxmlformats.org/officeDocument/2006/relationships/diagramData" Target="../diagrams/data61.xml"/><Relationship Id="rId16" Type="http://schemas.microsoft.com/office/2007/relationships/diagramDrawing" Target="../diagrams/drawing6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1.xml"/><Relationship Id="rId11" Type="http://schemas.microsoft.com/office/2007/relationships/diagramDrawing" Target="../diagrams/drawing62.xml"/><Relationship Id="rId5" Type="http://schemas.openxmlformats.org/officeDocument/2006/relationships/diagramColors" Target="../diagrams/colors61.xml"/><Relationship Id="rId15" Type="http://schemas.openxmlformats.org/officeDocument/2006/relationships/diagramColors" Target="../diagrams/colors63.xml"/><Relationship Id="rId10" Type="http://schemas.openxmlformats.org/officeDocument/2006/relationships/diagramColors" Target="../diagrams/colors62.xml"/><Relationship Id="rId4" Type="http://schemas.openxmlformats.org/officeDocument/2006/relationships/diagramQuickStyle" Target="../diagrams/quickStyle61.xml"/><Relationship Id="rId9" Type="http://schemas.openxmlformats.org/officeDocument/2006/relationships/diagramQuickStyle" Target="../diagrams/quickStyle62.xml"/><Relationship Id="rId14" Type="http://schemas.openxmlformats.org/officeDocument/2006/relationships/diagramQuickStyle" Target="../diagrams/quickStyle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5.xml"/><Relationship Id="rId3" Type="http://schemas.openxmlformats.org/officeDocument/2006/relationships/diagramLayout" Target="../diagrams/layout64.xml"/><Relationship Id="rId7" Type="http://schemas.openxmlformats.org/officeDocument/2006/relationships/diagramData" Target="../diagrams/data65.xml"/><Relationship Id="rId2" Type="http://schemas.openxmlformats.org/officeDocument/2006/relationships/diagramData" Target="../diagrams/data6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4.xml"/><Relationship Id="rId11" Type="http://schemas.microsoft.com/office/2007/relationships/diagramDrawing" Target="../diagrams/drawing65.xml"/><Relationship Id="rId5" Type="http://schemas.openxmlformats.org/officeDocument/2006/relationships/diagramColors" Target="../diagrams/colors64.xml"/><Relationship Id="rId10" Type="http://schemas.openxmlformats.org/officeDocument/2006/relationships/diagramColors" Target="../diagrams/colors65.xml"/><Relationship Id="rId4" Type="http://schemas.openxmlformats.org/officeDocument/2006/relationships/diagramQuickStyle" Target="../diagrams/quickStyle64.xml"/><Relationship Id="rId9" Type="http://schemas.openxmlformats.org/officeDocument/2006/relationships/diagramQuickStyle" Target="../diagrams/quickStyle6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7.xml"/><Relationship Id="rId13" Type="http://schemas.openxmlformats.org/officeDocument/2006/relationships/diagramLayout" Target="../diagrams/layout68.xml"/><Relationship Id="rId3" Type="http://schemas.openxmlformats.org/officeDocument/2006/relationships/diagramLayout" Target="../diagrams/layout66.xml"/><Relationship Id="rId7" Type="http://schemas.openxmlformats.org/officeDocument/2006/relationships/diagramData" Target="../diagrams/data67.xml"/><Relationship Id="rId12" Type="http://schemas.openxmlformats.org/officeDocument/2006/relationships/diagramData" Target="../diagrams/data68.xml"/><Relationship Id="rId2" Type="http://schemas.openxmlformats.org/officeDocument/2006/relationships/diagramData" Target="../diagrams/data66.xml"/><Relationship Id="rId16" Type="http://schemas.microsoft.com/office/2007/relationships/diagramDrawing" Target="../diagrams/drawing6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6.xml"/><Relationship Id="rId11" Type="http://schemas.microsoft.com/office/2007/relationships/diagramDrawing" Target="../diagrams/drawing67.xml"/><Relationship Id="rId5" Type="http://schemas.openxmlformats.org/officeDocument/2006/relationships/diagramColors" Target="../diagrams/colors66.xml"/><Relationship Id="rId15" Type="http://schemas.openxmlformats.org/officeDocument/2006/relationships/diagramColors" Target="../diagrams/colors68.xml"/><Relationship Id="rId10" Type="http://schemas.openxmlformats.org/officeDocument/2006/relationships/diagramColors" Target="../diagrams/colors67.xml"/><Relationship Id="rId4" Type="http://schemas.openxmlformats.org/officeDocument/2006/relationships/diagramQuickStyle" Target="../diagrams/quickStyle66.xml"/><Relationship Id="rId9" Type="http://schemas.openxmlformats.org/officeDocument/2006/relationships/diagramQuickStyle" Target="../diagrams/quickStyle67.xml"/><Relationship Id="rId14" Type="http://schemas.openxmlformats.org/officeDocument/2006/relationships/diagramQuickStyle" Target="../diagrams/quickStyle6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9.xml"/><Relationship Id="rId2" Type="http://schemas.openxmlformats.org/officeDocument/2006/relationships/diagramData" Target="../diagrams/data6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9.xml"/><Relationship Id="rId5" Type="http://schemas.openxmlformats.org/officeDocument/2006/relationships/diagramColors" Target="../diagrams/colors69.xml"/><Relationship Id="rId4" Type="http://schemas.openxmlformats.org/officeDocument/2006/relationships/diagramQuickStyle" Target="../diagrams/quickStyle6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1.xml"/><Relationship Id="rId13" Type="http://schemas.openxmlformats.org/officeDocument/2006/relationships/diagramData" Target="../diagrams/data72.xml"/><Relationship Id="rId3" Type="http://schemas.openxmlformats.org/officeDocument/2006/relationships/diagramLayout" Target="../diagrams/layout70.xml"/><Relationship Id="rId7" Type="http://schemas.openxmlformats.org/officeDocument/2006/relationships/diagramData" Target="../diagrams/data71.xml"/><Relationship Id="rId12" Type="http://schemas.openxmlformats.org/officeDocument/2006/relationships/image" Target="../media/image79.jfif"/><Relationship Id="rId17" Type="http://schemas.microsoft.com/office/2007/relationships/diagramDrawing" Target="../diagrams/drawing72.xml"/><Relationship Id="rId2" Type="http://schemas.openxmlformats.org/officeDocument/2006/relationships/diagramData" Target="../diagrams/data70.xml"/><Relationship Id="rId16" Type="http://schemas.openxmlformats.org/officeDocument/2006/relationships/diagramColors" Target="../diagrams/colors7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0.xml"/><Relationship Id="rId11" Type="http://schemas.microsoft.com/office/2007/relationships/diagramDrawing" Target="../diagrams/drawing71.xml"/><Relationship Id="rId5" Type="http://schemas.openxmlformats.org/officeDocument/2006/relationships/diagramColors" Target="../diagrams/colors70.xml"/><Relationship Id="rId15" Type="http://schemas.openxmlformats.org/officeDocument/2006/relationships/diagramQuickStyle" Target="../diagrams/quickStyle72.xml"/><Relationship Id="rId10" Type="http://schemas.openxmlformats.org/officeDocument/2006/relationships/diagramColors" Target="../diagrams/colors71.xml"/><Relationship Id="rId4" Type="http://schemas.openxmlformats.org/officeDocument/2006/relationships/diagramQuickStyle" Target="../diagrams/quickStyle70.xml"/><Relationship Id="rId9" Type="http://schemas.openxmlformats.org/officeDocument/2006/relationships/diagramQuickStyle" Target="../diagrams/quickStyle71.xml"/><Relationship Id="rId14" Type="http://schemas.openxmlformats.org/officeDocument/2006/relationships/diagramLayout" Target="../diagrams/layout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4.xml"/><Relationship Id="rId3" Type="http://schemas.openxmlformats.org/officeDocument/2006/relationships/diagramLayout" Target="../diagrams/layout73.xml"/><Relationship Id="rId7" Type="http://schemas.openxmlformats.org/officeDocument/2006/relationships/diagramData" Target="../diagrams/data74.xml"/><Relationship Id="rId2" Type="http://schemas.openxmlformats.org/officeDocument/2006/relationships/diagramData" Target="../diagrams/data7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3.xml"/><Relationship Id="rId11" Type="http://schemas.microsoft.com/office/2007/relationships/diagramDrawing" Target="../diagrams/drawing74.xml"/><Relationship Id="rId5" Type="http://schemas.openxmlformats.org/officeDocument/2006/relationships/diagramColors" Target="../diagrams/colors73.xml"/><Relationship Id="rId10" Type="http://schemas.openxmlformats.org/officeDocument/2006/relationships/diagramColors" Target="../diagrams/colors74.xml"/><Relationship Id="rId4" Type="http://schemas.openxmlformats.org/officeDocument/2006/relationships/diagramQuickStyle" Target="../diagrams/quickStyle73.xml"/><Relationship Id="rId9" Type="http://schemas.openxmlformats.org/officeDocument/2006/relationships/diagramQuickStyle" Target="../diagrams/quickStyle7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omnasamiou.gr/?i=portal.el.songs&amp;id=269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220072" y="764704"/>
            <a:ext cx="3312368" cy="5635196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Πάσχα</a:t>
            </a:r>
            <a:br>
              <a:rPr lang="el-GR" dirty="0" smtClean="0">
                <a:solidFill>
                  <a:srgbClr val="C00000"/>
                </a:solidFill>
              </a:rPr>
            </a:br>
            <a:r>
              <a:rPr lang="el-GR" dirty="0">
                <a:solidFill>
                  <a:srgbClr val="C00000"/>
                </a:solidFill>
              </a:rPr>
              <a:t/>
            </a:r>
            <a:br>
              <a:rPr lang="el-GR" dirty="0">
                <a:solidFill>
                  <a:srgbClr val="C00000"/>
                </a:solidFill>
              </a:rPr>
            </a:br>
            <a:r>
              <a:rPr lang="el-GR" dirty="0" smtClean="0">
                <a:solidFill>
                  <a:srgbClr val="C00000"/>
                </a:solidFill>
              </a:rPr>
              <a:t>Το πέρασμα</a:t>
            </a:r>
            <a:br>
              <a:rPr lang="el-GR" dirty="0" smtClean="0">
                <a:solidFill>
                  <a:srgbClr val="C00000"/>
                </a:solidFill>
              </a:rPr>
            </a:br>
            <a:r>
              <a:rPr lang="el-GR" dirty="0" smtClean="0">
                <a:solidFill>
                  <a:srgbClr val="C00000"/>
                </a:solidFill>
              </a:rPr>
              <a:t>από το θάνατο στην αιώνιο Ζωή</a:t>
            </a:r>
            <a:endParaRPr lang="el-GR" dirty="0">
              <a:solidFill>
                <a:srgbClr val="C0000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0" y="1340768"/>
            <a:ext cx="4104456" cy="50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36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5" y="903417"/>
            <a:ext cx="3846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Μεγάλη Τετάρτη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3818887480"/>
              </p:ext>
            </p:extLst>
          </p:nvPr>
        </p:nvGraphicFramePr>
        <p:xfrm>
          <a:off x="28616" y="1576686"/>
          <a:ext cx="3203848" cy="417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4243517313"/>
              </p:ext>
            </p:extLst>
          </p:nvPr>
        </p:nvGraphicFramePr>
        <p:xfrm>
          <a:off x="3347864" y="3717032"/>
          <a:ext cx="2592288" cy="314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1684999631"/>
              </p:ext>
            </p:extLst>
          </p:nvPr>
        </p:nvGraphicFramePr>
        <p:xfrm>
          <a:off x="5940152" y="1772816"/>
          <a:ext cx="3096344" cy="377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" name="Ορθογώνιο 3"/>
          <p:cNvSpPr/>
          <p:nvPr/>
        </p:nvSpPr>
        <p:spPr>
          <a:xfrm>
            <a:off x="827584" y="6093296"/>
            <a:ext cx="1027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2800" dirty="0">
                <a:solidFill>
                  <a:srgbClr val="005BD3"/>
                </a:solidFill>
                <a:hlinkClick r:id="rId17"/>
              </a:rPr>
              <a:t>έθιμα</a:t>
            </a:r>
            <a:endParaRPr lang="el-GR" sz="2800" dirty="0">
              <a:solidFill>
                <a:srgbClr val="005B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92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Διάγραμμα 1"/>
          <p:cNvGraphicFramePr/>
          <p:nvPr>
            <p:extLst>
              <p:ext uri="{D42A27DB-BD31-4B8C-83A1-F6EECF244321}">
                <p14:modId xmlns:p14="http://schemas.microsoft.com/office/powerpoint/2010/main" val="1117219562"/>
              </p:ext>
            </p:extLst>
          </p:nvPr>
        </p:nvGraphicFramePr>
        <p:xfrm>
          <a:off x="22872" y="2132856"/>
          <a:ext cx="376976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9752" y="914817"/>
            <a:ext cx="4922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Μεγάλη Πέμπτη πρωί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2353970433"/>
              </p:ext>
            </p:extLst>
          </p:nvPr>
        </p:nvGraphicFramePr>
        <p:xfrm>
          <a:off x="3707904" y="2060848"/>
          <a:ext cx="5304589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8190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914734"/>
            <a:ext cx="5236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5"/>
                </a:solidFill>
              </a:rPr>
              <a:t>Μεγάλη Πέμπτη βράδυ</a:t>
            </a:r>
            <a:endParaRPr lang="el-GR" sz="4000" dirty="0">
              <a:solidFill>
                <a:schemeClr val="accent5"/>
              </a:solidFill>
            </a:endParaRPr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3516831036"/>
              </p:ext>
            </p:extLst>
          </p:nvPr>
        </p:nvGraphicFramePr>
        <p:xfrm>
          <a:off x="4788024" y="2415192"/>
          <a:ext cx="4038578" cy="418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2796096563"/>
              </p:ext>
            </p:extLst>
          </p:nvPr>
        </p:nvGraphicFramePr>
        <p:xfrm>
          <a:off x="611560" y="2276872"/>
          <a:ext cx="381642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59632" y="1652435"/>
            <a:ext cx="7104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chemeClr val="accent5"/>
                </a:solidFill>
              </a:rPr>
              <a:t>Ο παπάς διαβάζει 12 αποσπάσματα από τα Ευαγγέλια</a:t>
            </a:r>
            <a:endParaRPr lang="el-GR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3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980728"/>
            <a:ext cx="5236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5"/>
                </a:solidFill>
              </a:rPr>
              <a:t>Μεγάλη Πέμπτη βράδυ</a:t>
            </a:r>
            <a:endParaRPr lang="el-GR" sz="4000" dirty="0">
              <a:solidFill>
                <a:schemeClr val="accent5"/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4141103593"/>
              </p:ext>
            </p:extLst>
          </p:nvPr>
        </p:nvGraphicFramePr>
        <p:xfrm>
          <a:off x="4932040" y="1658593"/>
          <a:ext cx="4104456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2925079973"/>
              </p:ext>
            </p:extLst>
          </p:nvPr>
        </p:nvGraphicFramePr>
        <p:xfrm>
          <a:off x="204457" y="1688614"/>
          <a:ext cx="4608512" cy="511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1954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56510"/>
            <a:ext cx="3672408" cy="4808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116856" y="745689"/>
            <a:ext cx="5236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5"/>
                </a:solidFill>
              </a:rPr>
              <a:t>Μεγάλη Πέμπτη βράδυ</a:t>
            </a:r>
            <a:endParaRPr lang="el-GR" sz="4000" dirty="0">
              <a:solidFill>
                <a:schemeClr val="accent5"/>
              </a:solidFill>
            </a:endParaRPr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1774096289"/>
              </p:ext>
            </p:extLst>
          </p:nvPr>
        </p:nvGraphicFramePr>
        <p:xfrm>
          <a:off x="107504" y="1788070"/>
          <a:ext cx="48965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71446" y="1456577"/>
            <a:ext cx="3348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solidFill>
                  <a:schemeClr val="accent5"/>
                </a:solidFill>
                <a:hlinkClick r:id="rId8"/>
              </a:rPr>
              <a:t>Σταύρωση </a:t>
            </a:r>
            <a:r>
              <a:rPr lang="el-GR" sz="2800" dirty="0" smtClean="0">
                <a:solidFill>
                  <a:schemeClr val="accent5"/>
                </a:solidFill>
              </a:rPr>
              <a:t>του Ιησού</a:t>
            </a:r>
            <a:endParaRPr lang="el-GR" sz="28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56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959901892"/>
              </p:ext>
            </p:extLst>
          </p:nvPr>
        </p:nvGraphicFramePr>
        <p:xfrm>
          <a:off x="4499992" y="1196752"/>
          <a:ext cx="462917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2317951811"/>
              </p:ext>
            </p:extLst>
          </p:nvPr>
        </p:nvGraphicFramePr>
        <p:xfrm>
          <a:off x="14879" y="764704"/>
          <a:ext cx="429746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2958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Διάγραμμα 8"/>
          <p:cNvGraphicFramePr/>
          <p:nvPr>
            <p:extLst>
              <p:ext uri="{D42A27DB-BD31-4B8C-83A1-F6EECF244321}">
                <p14:modId xmlns:p14="http://schemas.microsoft.com/office/powerpoint/2010/main" val="200087240"/>
              </p:ext>
            </p:extLst>
          </p:nvPr>
        </p:nvGraphicFramePr>
        <p:xfrm>
          <a:off x="5380480" y="3501008"/>
          <a:ext cx="3367984" cy="3073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1542363542"/>
              </p:ext>
            </p:extLst>
          </p:nvPr>
        </p:nvGraphicFramePr>
        <p:xfrm>
          <a:off x="4903780" y="692696"/>
          <a:ext cx="4132716" cy="2767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3887555047"/>
              </p:ext>
            </p:extLst>
          </p:nvPr>
        </p:nvGraphicFramePr>
        <p:xfrm>
          <a:off x="107504" y="908720"/>
          <a:ext cx="4680520" cy="5752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379956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3447379098"/>
              </p:ext>
            </p:extLst>
          </p:nvPr>
        </p:nvGraphicFramePr>
        <p:xfrm>
          <a:off x="2411760" y="1412776"/>
          <a:ext cx="3942184" cy="4696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6946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1" y="836712"/>
            <a:ext cx="5668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5"/>
                </a:solidFill>
                <a:hlinkClick r:id="rId2"/>
              </a:rPr>
              <a:t>Έθιμα</a:t>
            </a:r>
            <a:r>
              <a:rPr lang="el-GR" sz="4000" dirty="0" smtClean="0">
                <a:solidFill>
                  <a:schemeClr val="accent5"/>
                </a:solidFill>
              </a:rPr>
              <a:t> Μεγάλης Πέμπτης</a:t>
            </a:r>
            <a:endParaRPr lang="el-GR" sz="4000" dirty="0">
              <a:solidFill>
                <a:schemeClr val="accent5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668142"/>
            <a:ext cx="4437120" cy="26136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06" y="1638438"/>
            <a:ext cx="4634293" cy="26067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6506" y="6396335"/>
            <a:ext cx="9107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chemeClr val="accent5"/>
                </a:solidFill>
              </a:rPr>
              <a:t>Βάφουμε αυγά και φτιάχνουμε τσουρέκια κρεμάμε κάτι κόκκινο έξω.</a:t>
            </a:r>
            <a:endParaRPr lang="el-GR" sz="2400" dirty="0">
              <a:solidFill>
                <a:schemeClr val="accent5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55" y="4285204"/>
            <a:ext cx="4912708" cy="19356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85721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908720"/>
            <a:ext cx="5668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5"/>
                </a:solidFill>
              </a:rPr>
              <a:t>Έθιμα Μεγάλης Πέμπτης</a:t>
            </a:r>
            <a:endParaRPr lang="el-GR" sz="4000" dirty="0">
              <a:solidFill>
                <a:schemeClr val="accent5"/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2846807071"/>
              </p:ext>
            </p:extLst>
          </p:nvPr>
        </p:nvGraphicFramePr>
        <p:xfrm>
          <a:off x="179512" y="1700808"/>
          <a:ext cx="324036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1322729379"/>
              </p:ext>
            </p:extLst>
          </p:nvPr>
        </p:nvGraphicFramePr>
        <p:xfrm>
          <a:off x="3491880" y="1616606"/>
          <a:ext cx="5400600" cy="4836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8877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1760" y="986825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</a:rPr>
              <a:t>Σάββατο Λαζάρου</a:t>
            </a:r>
            <a:endParaRPr lang="el-G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3447414582"/>
              </p:ext>
            </p:extLst>
          </p:nvPr>
        </p:nvGraphicFramePr>
        <p:xfrm>
          <a:off x="395536" y="1772816"/>
          <a:ext cx="3486817" cy="458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1932539714"/>
              </p:ext>
            </p:extLst>
          </p:nvPr>
        </p:nvGraphicFramePr>
        <p:xfrm>
          <a:off x="3995936" y="1916832"/>
          <a:ext cx="4896544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783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948760"/>
            <a:ext cx="4622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Μεγάλη Παρασκευή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3227102937"/>
              </p:ext>
            </p:extLst>
          </p:nvPr>
        </p:nvGraphicFramePr>
        <p:xfrm>
          <a:off x="3995936" y="1772816"/>
          <a:ext cx="514806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2304119279"/>
              </p:ext>
            </p:extLst>
          </p:nvPr>
        </p:nvGraphicFramePr>
        <p:xfrm>
          <a:off x="21744" y="1556792"/>
          <a:ext cx="3609975" cy="4857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92029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3541264454"/>
              </p:ext>
            </p:extLst>
          </p:nvPr>
        </p:nvGraphicFramePr>
        <p:xfrm>
          <a:off x="107504" y="1396768"/>
          <a:ext cx="4248472" cy="549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2312972746"/>
              </p:ext>
            </p:extLst>
          </p:nvPr>
        </p:nvGraphicFramePr>
        <p:xfrm>
          <a:off x="4427984" y="1628800"/>
          <a:ext cx="4713704" cy="522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35145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908720"/>
            <a:ext cx="6256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Μεγάλη Παρασκευή- Έθιμα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1191879028"/>
              </p:ext>
            </p:extLst>
          </p:nvPr>
        </p:nvGraphicFramePr>
        <p:xfrm>
          <a:off x="2483768" y="2060848"/>
          <a:ext cx="388843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2239925056"/>
              </p:ext>
            </p:extLst>
          </p:nvPr>
        </p:nvGraphicFramePr>
        <p:xfrm>
          <a:off x="6394939" y="3212976"/>
          <a:ext cx="2641557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Διάγραμμα 8"/>
          <p:cNvGraphicFramePr/>
          <p:nvPr>
            <p:extLst>
              <p:ext uri="{D42A27DB-BD31-4B8C-83A1-F6EECF244321}">
                <p14:modId xmlns:p14="http://schemas.microsoft.com/office/powerpoint/2010/main" val="2989031195"/>
              </p:ext>
            </p:extLst>
          </p:nvPr>
        </p:nvGraphicFramePr>
        <p:xfrm>
          <a:off x="0" y="2996952"/>
          <a:ext cx="2411760" cy="3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1" name="Διάγραμμα 10"/>
          <p:cNvGraphicFramePr/>
          <p:nvPr>
            <p:extLst>
              <p:ext uri="{D42A27DB-BD31-4B8C-83A1-F6EECF244321}">
                <p14:modId xmlns:p14="http://schemas.microsoft.com/office/powerpoint/2010/main" val="1821095270"/>
              </p:ext>
            </p:extLst>
          </p:nvPr>
        </p:nvGraphicFramePr>
        <p:xfrm>
          <a:off x="107504" y="893896"/>
          <a:ext cx="1872208" cy="203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4154731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1686804716"/>
              </p:ext>
            </p:extLst>
          </p:nvPr>
        </p:nvGraphicFramePr>
        <p:xfrm>
          <a:off x="179512" y="908720"/>
          <a:ext cx="43924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2386101152"/>
              </p:ext>
            </p:extLst>
          </p:nvPr>
        </p:nvGraphicFramePr>
        <p:xfrm>
          <a:off x="5580112" y="692696"/>
          <a:ext cx="3168352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898117049"/>
              </p:ext>
            </p:extLst>
          </p:nvPr>
        </p:nvGraphicFramePr>
        <p:xfrm>
          <a:off x="5436096" y="4005064"/>
          <a:ext cx="3215184" cy="2852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209788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052735"/>
            <a:ext cx="7516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4000" dirty="0" smtClean="0">
                <a:solidFill>
                  <a:schemeClr val="accent6"/>
                </a:solidFill>
              </a:rPr>
              <a:t>Το βράδυ Ψέλνονται τα </a:t>
            </a:r>
            <a:r>
              <a:rPr lang="el-GR" sz="4000" dirty="0" smtClean="0">
                <a:solidFill>
                  <a:schemeClr val="accent6"/>
                </a:solidFill>
                <a:hlinkClick r:id="rId2"/>
              </a:rPr>
              <a:t>Εγκώμια/ </a:t>
            </a:r>
            <a:endParaRPr lang="el-GR" sz="4000" dirty="0" smtClean="0">
              <a:solidFill>
                <a:schemeClr val="accent6"/>
              </a:solidFill>
            </a:endParaRPr>
          </a:p>
          <a:p>
            <a:pPr algn="ctr"/>
            <a:r>
              <a:rPr lang="el-GR" sz="4000" dirty="0" smtClean="0">
                <a:solidFill>
                  <a:schemeClr val="accent6"/>
                </a:solidFill>
              </a:rPr>
              <a:t>Επιτάφιος Θρήνος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3408963446"/>
              </p:ext>
            </p:extLst>
          </p:nvPr>
        </p:nvGraphicFramePr>
        <p:xfrm>
          <a:off x="1979712" y="2780928"/>
          <a:ext cx="496855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9756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4046136866"/>
              </p:ext>
            </p:extLst>
          </p:nvPr>
        </p:nvGraphicFramePr>
        <p:xfrm>
          <a:off x="395536" y="1196752"/>
          <a:ext cx="3510533" cy="4675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956140810"/>
              </p:ext>
            </p:extLst>
          </p:nvPr>
        </p:nvGraphicFramePr>
        <p:xfrm>
          <a:off x="4139952" y="1772816"/>
          <a:ext cx="4878328" cy="478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68444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2073322316"/>
              </p:ext>
            </p:extLst>
          </p:nvPr>
        </p:nvGraphicFramePr>
        <p:xfrm>
          <a:off x="3131840" y="1556792"/>
          <a:ext cx="3024336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1336362246"/>
              </p:ext>
            </p:extLst>
          </p:nvPr>
        </p:nvGraphicFramePr>
        <p:xfrm>
          <a:off x="-27392" y="764704"/>
          <a:ext cx="316835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3417448139"/>
              </p:ext>
            </p:extLst>
          </p:nvPr>
        </p:nvGraphicFramePr>
        <p:xfrm>
          <a:off x="6084168" y="2636912"/>
          <a:ext cx="29158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529891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538157407"/>
              </p:ext>
            </p:extLst>
          </p:nvPr>
        </p:nvGraphicFramePr>
        <p:xfrm>
          <a:off x="4788024" y="1844824"/>
          <a:ext cx="3810000" cy="444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2576674724"/>
              </p:ext>
            </p:extLst>
          </p:nvPr>
        </p:nvGraphicFramePr>
        <p:xfrm>
          <a:off x="539552" y="1556792"/>
          <a:ext cx="35283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39752" y="914817"/>
            <a:ext cx="5148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Μεγάλο Σάββατο πρωί</a:t>
            </a:r>
            <a:endParaRPr lang="el-GR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22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2550049963"/>
              </p:ext>
            </p:extLst>
          </p:nvPr>
        </p:nvGraphicFramePr>
        <p:xfrm>
          <a:off x="0" y="764704"/>
          <a:ext cx="305983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1442050484"/>
              </p:ext>
            </p:extLst>
          </p:nvPr>
        </p:nvGraphicFramePr>
        <p:xfrm>
          <a:off x="5796136" y="2636912"/>
          <a:ext cx="3203848" cy="405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3462291874"/>
              </p:ext>
            </p:extLst>
          </p:nvPr>
        </p:nvGraphicFramePr>
        <p:xfrm>
          <a:off x="3059832" y="1268760"/>
          <a:ext cx="252028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994818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842809"/>
            <a:ext cx="60854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002060"/>
                </a:solidFill>
              </a:rPr>
              <a:t>Μεγάλο Σάββατο μεσημέρι</a:t>
            </a:r>
            <a:endParaRPr lang="el-GR" sz="4000" dirty="0">
              <a:solidFill>
                <a:srgbClr val="002060"/>
              </a:solidFill>
            </a:endParaRPr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3136210452"/>
              </p:ext>
            </p:extLst>
          </p:nvPr>
        </p:nvGraphicFramePr>
        <p:xfrm>
          <a:off x="4355976" y="1772816"/>
          <a:ext cx="4788024" cy="5061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3954339840"/>
              </p:ext>
            </p:extLst>
          </p:nvPr>
        </p:nvGraphicFramePr>
        <p:xfrm>
          <a:off x="107504" y="1550695"/>
          <a:ext cx="4309264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3324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764704"/>
            <a:ext cx="3327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</a:rPr>
              <a:t>Έθιμα Ημέρας</a:t>
            </a:r>
            <a:endParaRPr lang="el-G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1114517898"/>
              </p:ext>
            </p:extLst>
          </p:nvPr>
        </p:nvGraphicFramePr>
        <p:xfrm>
          <a:off x="179512" y="1340768"/>
          <a:ext cx="295232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1411878534"/>
              </p:ext>
            </p:extLst>
          </p:nvPr>
        </p:nvGraphicFramePr>
        <p:xfrm>
          <a:off x="3131840" y="3212976"/>
          <a:ext cx="3111490" cy="364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4035722621"/>
              </p:ext>
            </p:extLst>
          </p:nvPr>
        </p:nvGraphicFramePr>
        <p:xfrm>
          <a:off x="6300192" y="1340768"/>
          <a:ext cx="275568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87169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3397651510"/>
              </p:ext>
            </p:extLst>
          </p:nvPr>
        </p:nvGraphicFramePr>
        <p:xfrm>
          <a:off x="1873807" y="1412776"/>
          <a:ext cx="5720167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8762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044768"/>
            <a:ext cx="5462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002060"/>
                </a:solidFill>
              </a:rPr>
              <a:t>Μεγάλο Σάββατο βράδυ</a:t>
            </a:r>
            <a:endParaRPr lang="el-GR" sz="4000" dirty="0">
              <a:solidFill>
                <a:srgbClr val="002060"/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794843298"/>
              </p:ext>
            </p:extLst>
          </p:nvPr>
        </p:nvGraphicFramePr>
        <p:xfrm>
          <a:off x="2627784" y="1753798"/>
          <a:ext cx="3950333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7482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4259218014"/>
              </p:ext>
            </p:extLst>
          </p:nvPr>
        </p:nvGraphicFramePr>
        <p:xfrm>
          <a:off x="1619672" y="1268760"/>
          <a:ext cx="6499352" cy="437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9127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182039857"/>
              </p:ext>
            </p:extLst>
          </p:nvPr>
        </p:nvGraphicFramePr>
        <p:xfrm>
          <a:off x="17176" y="2276872"/>
          <a:ext cx="3563888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1753191191"/>
              </p:ext>
            </p:extLst>
          </p:nvPr>
        </p:nvGraphicFramePr>
        <p:xfrm>
          <a:off x="3563888" y="2276872"/>
          <a:ext cx="2926432" cy="4057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3484123870"/>
              </p:ext>
            </p:extLst>
          </p:nvPr>
        </p:nvGraphicFramePr>
        <p:xfrm>
          <a:off x="6516216" y="2132856"/>
          <a:ext cx="2448272" cy="3315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810114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3644810224"/>
              </p:ext>
            </p:extLst>
          </p:nvPr>
        </p:nvGraphicFramePr>
        <p:xfrm>
          <a:off x="3059832" y="2780928"/>
          <a:ext cx="3168352" cy="40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2702964291"/>
              </p:ext>
            </p:extLst>
          </p:nvPr>
        </p:nvGraphicFramePr>
        <p:xfrm>
          <a:off x="0" y="2780928"/>
          <a:ext cx="2987824" cy="407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890203849"/>
              </p:ext>
            </p:extLst>
          </p:nvPr>
        </p:nvGraphicFramePr>
        <p:xfrm>
          <a:off x="6228184" y="2708920"/>
          <a:ext cx="2915816" cy="4149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59632" y="1017602"/>
            <a:ext cx="679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rgbClr val="002060"/>
                </a:solidFill>
              </a:rPr>
              <a:t>Σε πολλά μέρη ρίχνουν βεγγαλικά</a:t>
            </a:r>
            <a:endParaRPr lang="el-GR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80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455"/>
            <a:ext cx="4352916" cy="3267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25008"/>
            <a:ext cx="4493769" cy="2976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4" y="1617007"/>
            <a:ext cx="8898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>
                <a:solidFill>
                  <a:schemeClr val="accent6"/>
                </a:solidFill>
              </a:rPr>
              <a:t>Ο Παπάς στο τέλος της Ανάστασης ευλογεί αυγά και τυρί</a:t>
            </a:r>
          </a:p>
          <a:p>
            <a:pPr algn="ctr"/>
            <a:r>
              <a:rPr lang="el-GR" dirty="0" smtClean="0">
                <a:solidFill>
                  <a:schemeClr val="accent6"/>
                </a:solidFill>
              </a:rPr>
              <a:t> «για να ανοίξει το στόμα μας με αυτό που έκλεισε την τελευταία Κυριακή της Αποκριάς». </a:t>
            </a:r>
          </a:p>
          <a:p>
            <a:pPr algn="ctr"/>
            <a:r>
              <a:rPr lang="el-GR" dirty="0" smtClean="0">
                <a:solidFill>
                  <a:schemeClr val="accent6"/>
                </a:solidFill>
              </a:rPr>
              <a:t>Μετά τα μοιράζει στον κόσμο.</a:t>
            </a:r>
            <a:endParaRPr lang="el-G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06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4090727794"/>
              </p:ext>
            </p:extLst>
          </p:nvPr>
        </p:nvGraphicFramePr>
        <p:xfrm>
          <a:off x="256120" y="2348880"/>
          <a:ext cx="467592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2454561401"/>
              </p:ext>
            </p:extLst>
          </p:nvPr>
        </p:nvGraphicFramePr>
        <p:xfrm>
          <a:off x="4864631" y="2355750"/>
          <a:ext cx="4243873" cy="438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82175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908720"/>
            <a:ext cx="4504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rgbClr val="002060"/>
                </a:solidFill>
              </a:rPr>
              <a:t>Κυριακή του Πάσχα</a:t>
            </a:r>
            <a:endParaRPr lang="el-GR" sz="4000" dirty="0">
              <a:solidFill>
                <a:srgbClr val="002060"/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3504446758"/>
              </p:ext>
            </p:extLst>
          </p:nvPr>
        </p:nvGraphicFramePr>
        <p:xfrm>
          <a:off x="-108520" y="2060848"/>
          <a:ext cx="313184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1895063608"/>
              </p:ext>
            </p:extLst>
          </p:nvPr>
        </p:nvGraphicFramePr>
        <p:xfrm>
          <a:off x="2955374" y="1988840"/>
          <a:ext cx="2984778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408546744"/>
              </p:ext>
            </p:extLst>
          </p:nvPr>
        </p:nvGraphicFramePr>
        <p:xfrm>
          <a:off x="6023616" y="1844824"/>
          <a:ext cx="309634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1349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2838530038"/>
              </p:ext>
            </p:extLst>
          </p:nvPr>
        </p:nvGraphicFramePr>
        <p:xfrm>
          <a:off x="611560" y="1484784"/>
          <a:ext cx="8352928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5208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1491884056"/>
              </p:ext>
            </p:extLst>
          </p:nvPr>
        </p:nvGraphicFramePr>
        <p:xfrm>
          <a:off x="-40764" y="2967917"/>
          <a:ext cx="3028588" cy="38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675697399"/>
              </p:ext>
            </p:extLst>
          </p:nvPr>
        </p:nvGraphicFramePr>
        <p:xfrm>
          <a:off x="2987824" y="2967916"/>
          <a:ext cx="3168352" cy="4039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4" name="Εικόνα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76" y="980728"/>
            <a:ext cx="1363901" cy="19871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3" name="Διάγραμμα 2"/>
          <p:cNvGraphicFramePr/>
          <p:nvPr>
            <p:extLst>
              <p:ext uri="{D42A27DB-BD31-4B8C-83A1-F6EECF244321}">
                <p14:modId xmlns:p14="http://schemas.microsoft.com/office/powerpoint/2010/main" val="3782402255"/>
              </p:ext>
            </p:extLst>
          </p:nvPr>
        </p:nvGraphicFramePr>
        <p:xfrm>
          <a:off x="6105864" y="3000610"/>
          <a:ext cx="305983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04834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052736"/>
            <a:ext cx="4391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</a:rPr>
              <a:t>Κυριακή των Βαΐων</a:t>
            </a:r>
            <a:endParaRPr lang="el-G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3134540079"/>
              </p:ext>
            </p:extLst>
          </p:nvPr>
        </p:nvGraphicFramePr>
        <p:xfrm>
          <a:off x="467544" y="1844824"/>
          <a:ext cx="3892749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3533253442"/>
              </p:ext>
            </p:extLst>
          </p:nvPr>
        </p:nvGraphicFramePr>
        <p:xfrm>
          <a:off x="4860032" y="1760622"/>
          <a:ext cx="4104456" cy="462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242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1052212052"/>
              </p:ext>
            </p:extLst>
          </p:nvPr>
        </p:nvGraphicFramePr>
        <p:xfrm>
          <a:off x="5220072" y="1916832"/>
          <a:ext cx="3744416" cy="4666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1098062026"/>
              </p:ext>
            </p:extLst>
          </p:nvPr>
        </p:nvGraphicFramePr>
        <p:xfrm>
          <a:off x="755576" y="1988840"/>
          <a:ext cx="3888432" cy="4555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59832" y="908720"/>
            <a:ext cx="3427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Νέα Εβδομάδα</a:t>
            </a:r>
            <a:endParaRPr lang="el-GR" sz="4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1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908720"/>
            <a:ext cx="3201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>
                    <a:lumMod val="75000"/>
                  </a:schemeClr>
                </a:solidFill>
              </a:rPr>
              <a:t>Έθιμα ημέρας</a:t>
            </a:r>
            <a:endParaRPr lang="el-GR" sz="40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3470927857"/>
              </p:ext>
            </p:extLst>
          </p:nvPr>
        </p:nvGraphicFramePr>
        <p:xfrm>
          <a:off x="251520" y="1083681"/>
          <a:ext cx="3024336" cy="583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2425633643"/>
              </p:ext>
            </p:extLst>
          </p:nvPr>
        </p:nvGraphicFramePr>
        <p:xfrm>
          <a:off x="4287959" y="1844824"/>
          <a:ext cx="4176464" cy="436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6839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908720"/>
            <a:ext cx="3887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Μεγάλη Δευτέρα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3476157350"/>
              </p:ext>
            </p:extLst>
          </p:nvPr>
        </p:nvGraphicFramePr>
        <p:xfrm>
          <a:off x="2627784" y="1772816"/>
          <a:ext cx="403244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583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268760"/>
            <a:ext cx="6402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Έθιμα της </a:t>
            </a:r>
            <a:r>
              <a:rPr lang="el-GR" sz="4000" dirty="0" err="1" smtClean="0">
                <a:solidFill>
                  <a:schemeClr val="accent6"/>
                </a:solidFill>
              </a:rPr>
              <a:t>Μεγαλοβδομάδας</a:t>
            </a:r>
            <a:endParaRPr lang="el-GR" sz="4000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339743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</a:rPr>
              <a:t>Από τη Μεγάλη Δευτέρα τα παιδιά συνήθιζαν να λένε το παρακάτω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τραγουδάκι:</a:t>
            </a:r>
            <a:endParaRPr lang="el-GR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l-GR" sz="2400" dirty="0">
                <a:solidFill>
                  <a:schemeClr val="accent6"/>
                </a:solidFill>
              </a:rPr>
              <a:t>Μεγάλη Δευτέρα – μεγάλη μαχαίρα</a:t>
            </a:r>
            <a:br>
              <a:rPr lang="el-GR" sz="2400" dirty="0">
                <a:solidFill>
                  <a:schemeClr val="accent6"/>
                </a:solidFill>
              </a:rPr>
            </a:br>
            <a:r>
              <a:rPr lang="el-GR" sz="2400" dirty="0">
                <a:solidFill>
                  <a:schemeClr val="accent6"/>
                </a:solidFill>
              </a:rPr>
              <a:t>Μεγάλη Τρίτη – ο Χριστός </a:t>
            </a:r>
            <a:r>
              <a:rPr lang="el-GR" sz="2400" dirty="0" err="1">
                <a:solidFill>
                  <a:schemeClr val="accent6"/>
                </a:solidFill>
              </a:rPr>
              <a:t>εκρύφτη</a:t>
            </a:r>
            <a:r>
              <a:rPr lang="el-GR" sz="2400" dirty="0">
                <a:solidFill>
                  <a:schemeClr val="accent6"/>
                </a:solidFill>
              </a:rPr>
              <a:t/>
            </a:r>
            <a:br>
              <a:rPr lang="el-GR" sz="2400" dirty="0">
                <a:solidFill>
                  <a:schemeClr val="accent6"/>
                </a:solidFill>
              </a:rPr>
            </a:br>
            <a:r>
              <a:rPr lang="el-GR" sz="2400" dirty="0">
                <a:solidFill>
                  <a:schemeClr val="accent6"/>
                </a:solidFill>
              </a:rPr>
              <a:t>Μεγάλη Τετάρτη – ο Χριστός </a:t>
            </a:r>
            <a:r>
              <a:rPr lang="el-GR" sz="2400" dirty="0" err="1">
                <a:solidFill>
                  <a:schemeClr val="accent6"/>
                </a:solidFill>
              </a:rPr>
              <a:t>επιάστη</a:t>
            </a:r>
            <a:r>
              <a:rPr lang="el-GR" sz="2400" dirty="0">
                <a:solidFill>
                  <a:schemeClr val="accent6"/>
                </a:solidFill>
              </a:rPr>
              <a:t/>
            </a:r>
            <a:br>
              <a:rPr lang="el-GR" sz="2400" dirty="0">
                <a:solidFill>
                  <a:schemeClr val="accent6"/>
                </a:solidFill>
              </a:rPr>
            </a:br>
            <a:r>
              <a:rPr lang="el-GR" sz="2400" dirty="0">
                <a:solidFill>
                  <a:schemeClr val="accent6"/>
                </a:solidFill>
              </a:rPr>
              <a:t>Μεγάλη Πέμπτη – ο Χριστός </a:t>
            </a:r>
            <a:r>
              <a:rPr lang="el-GR" sz="2400" dirty="0" err="1">
                <a:solidFill>
                  <a:schemeClr val="accent6"/>
                </a:solidFill>
              </a:rPr>
              <a:t>παιδεύτη</a:t>
            </a:r>
            <a:r>
              <a:rPr lang="el-GR" sz="2400" dirty="0">
                <a:solidFill>
                  <a:schemeClr val="accent6"/>
                </a:solidFill>
              </a:rPr>
              <a:t/>
            </a:r>
            <a:br>
              <a:rPr lang="el-GR" sz="2400" dirty="0">
                <a:solidFill>
                  <a:schemeClr val="accent6"/>
                </a:solidFill>
              </a:rPr>
            </a:br>
            <a:r>
              <a:rPr lang="el-GR" sz="2400" dirty="0">
                <a:solidFill>
                  <a:schemeClr val="accent6"/>
                </a:solidFill>
              </a:rPr>
              <a:t>Μεγάλη Παρασκευή – ο Χριστός στο καρφί</a:t>
            </a:r>
            <a:br>
              <a:rPr lang="el-GR" sz="2400" dirty="0">
                <a:solidFill>
                  <a:schemeClr val="accent6"/>
                </a:solidFill>
              </a:rPr>
            </a:br>
            <a:r>
              <a:rPr lang="el-GR" sz="2400" dirty="0">
                <a:solidFill>
                  <a:schemeClr val="accent6"/>
                </a:solidFill>
              </a:rPr>
              <a:t>Μεγάλο Σάββατο – ο Χριστός στον τάφο</a:t>
            </a:r>
            <a:br>
              <a:rPr lang="el-GR" sz="2400" dirty="0">
                <a:solidFill>
                  <a:schemeClr val="accent6"/>
                </a:solidFill>
              </a:rPr>
            </a:br>
            <a:r>
              <a:rPr lang="el-GR" sz="2400" dirty="0">
                <a:solidFill>
                  <a:schemeClr val="accent6"/>
                </a:solidFill>
              </a:rPr>
              <a:t>Μεγάλη Κυριακή – ο Χριστός θ’ αναστηθεί.</a:t>
            </a:r>
          </a:p>
        </p:txBody>
      </p:sp>
    </p:spTree>
    <p:extLst>
      <p:ext uri="{BB962C8B-B14F-4D97-AF65-F5344CB8AC3E}">
        <p14:creationId xmlns:p14="http://schemas.microsoft.com/office/powerpoint/2010/main" val="4793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2209" y="764704"/>
            <a:ext cx="3237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Μεγάλη Τρίτη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4068153562"/>
              </p:ext>
            </p:extLst>
          </p:nvPr>
        </p:nvGraphicFramePr>
        <p:xfrm>
          <a:off x="3238388" y="1556792"/>
          <a:ext cx="3064938" cy="404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61880" y="5657671"/>
            <a:ext cx="6990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 smtClean="0">
                <a:solidFill>
                  <a:schemeClr val="accent6"/>
                </a:solidFill>
              </a:rPr>
              <a:t>Η ποιήτρια οσία Κασσιανή έγραψε </a:t>
            </a:r>
          </a:p>
          <a:p>
            <a:r>
              <a:rPr lang="el-GR" sz="3600" dirty="0" smtClean="0">
                <a:solidFill>
                  <a:schemeClr val="accent6"/>
                </a:solidFill>
              </a:rPr>
              <a:t>τους ύμνους της Μεγάλης Τρίτης.</a:t>
            </a:r>
            <a:endParaRPr lang="el-GR" sz="3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192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992192"/>
            <a:ext cx="3846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solidFill>
                  <a:schemeClr val="accent6"/>
                </a:solidFill>
              </a:rPr>
              <a:t>Μεγάλη Τετάρτη</a:t>
            </a:r>
            <a:endParaRPr lang="el-GR" sz="4000" dirty="0">
              <a:solidFill>
                <a:schemeClr val="accent6"/>
              </a:solidFill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2099939039"/>
              </p:ext>
            </p:extLst>
          </p:nvPr>
        </p:nvGraphicFramePr>
        <p:xfrm>
          <a:off x="1737360" y="1916832"/>
          <a:ext cx="5669280" cy="4194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61223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958</TotalTime>
  <Words>802</Words>
  <Application>Microsoft Office PowerPoint</Application>
  <PresentationFormat>Προβολή στην οθόνη (4:3)</PresentationFormat>
  <Paragraphs>114</Paragraphs>
  <Slides>40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1" baseType="lpstr">
      <vt:lpstr>Ροή</vt:lpstr>
      <vt:lpstr>Πάσχα  Το πέρασμα από το θάνατο στην αιώνιο Ζωή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Πάσχα  Το πέρασμα από το θάνατο στην αιώνιο Ζωή</dc:title>
  <dc:creator>user</dc:creator>
  <cp:lastModifiedBy>user</cp:lastModifiedBy>
  <cp:revision>53</cp:revision>
  <dcterms:created xsi:type="dcterms:W3CDTF">2021-04-13T09:21:59Z</dcterms:created>
  <dcterms:modified xsi:type="dcterms:W3CDTF">2021-04-20T09:02:39Z</dcterms:modified>
</cp:coreProperties>
</file>