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A865C-ABD8-4C50-B014-E30D8E0586C2}" type="datetimeFigureOut">
              <a:rPr lang="el-GR" smtClean="0"/>
              <a:pPr/>
              <a:t>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7A22-8FE4-4E64-A5FC-A5426207B7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eg"/><Relationship Id="rId7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ΑΓΑΠΗΜΕΝΑ ΜΟΥ ΠΑΡΑΜΥΘΙΑ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ΤΙ ΓΝΩΡΙΖΩ ΓΙΑ ΑΥΤΑ;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ΚΟΚΚΙΝΟΣΚΟΥΦΙΤΣΑ</a:t>
            </a:r>
            <a:endParaRPr lang="el-GR" dirty="0"/>
          </a:p>
        </p:txBody>
      </p:sp>
      <p:pic>
        <p:nvPicPr>
          <p:cNvPr id="3" name="Picture 2" descr="Ψάθινο καλάθι με τη λαβή πικ-νίκ T Φιλικός προς το περιβάλλον O  Διανυσματική απεικόνιση - εικονογραφία από lifestyle, picnic: 15407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0"/>
            <a:ext cx="2143140" cy="1785950"/>
          </a:xfrm>
          <a:prstGeom prst="rect">
            <a:avLst/>
          </a:prstGeom>
          <a:noFill/>
        </p:spPr>
      </p:pic>
      <p:pic>
        <p:nvPicPr>
          <p:cNvPr id="4" name="Picture 4" descr="γκρίζος scary λύκος διανυσματική απεικόνιση. εικονογραφία από canis -  21204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143140" cy="1714512"/>
          </a:xfrm>
          <a:prstGeom prst="rect">
            <a:avLst/>
          </a:prstGeom>
          <a:noFill/>
        </p:spPr>
      </p:pic>
      <p:pic>
        <p:nvPicPr>
          <p:cNvPr id="5" name="Picture 10" descr="Μια πάπια εκτός από τη φωλιά της Διανυσματική απεικόνιση - εικονογραφία από  birdbaths, feathered: 407415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3116"/>
            <a:ext cx="1643074" cy="2000264"/>
          </a:xfrm>
          <a:prstGeom prst="rect">
            <a:avLst/>
          </a:prstGeom>
          <a:noFill/>
        </p:spPr>
      </p:pic>
      <p:pic>
        <p:nvPicPr>
          <p:cNvPr id="6" name="Picture 14" descr="Διανυσματικό Ballerina που χορεύει, Ballerina Clipart Διανυσματική  απεικόνιση - εικονογραφία από babylonia, ballgames: 92978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786190"/>
            <a:ext cx="1785950" cy="1571636"/>
          </a:xfrm>
          <a:prstGeom prst="rect">
            <a:avLst/>
          </a:prstGeom>
          <a:noFill/>
        </p:spPr>
      </p:pic>
      <p:pic>
        <p:nvPicPr>
          <p:cNvPr id="7" name="Picture 16" descr="Άνοιξη νερού στο δάσος διανυσματική απεικόνιση. εικονογραφία από - 324873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1142984"/>
            <a:ext cx="207170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2" descr="ΤΑ ΒΟΤΑΝΑ ΤΗΣ ΚΡΗΤΗΣ: Γιατροσόφια της Γιαγιά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500570"/>
            <a:ext cx="1928826" cy="1643074"/>
          </a:xfrm>
          <a:prstGeom prst="rect">
            <a:avLst/>
          </a:prstGeom>
          <a:noFill/>
        </p:spPr>
      </p:pic>
      <p:pic>
        <p:nvPicPr>
          <p:cNvPr id="1026" name="Picture 2" descr="Μονοπάτια της Τρίτης και Τετάρτης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714884"/>
            <a:ext cx="857256" cy="2024040"/>
          </a:xfrm>
          <a:prstGeom prst="rect">
            <a:avLst/>
          </a:prstGeom>
          <a:noFill/>
        </p:spPr>
      </p:pic>
      <p:pic>
        <p:nvPicPr>
          <p:cNvPr id="1028" name="Picture 4" descr="Ευτυχής κυνηγός κινούμενων σχεδίων Απεικόνιση αποθεμάτων - εικονογραφία από  cartoon: 932444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1214422"/>
            <a:ext cx="1643074" cy="19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5575" y="329971"/>
            <a:ext cx="8229600" cy="1143000"/>
          </a:xfrm>
        </p:spPr>
        <p:txBody>
          <a:bodyPr/>
          <a:lstStyle/>
          <a:p>
            <a:r>
              <a:rPr lang="el-GR" dirty="0" smtClean="0"/>
              <a:t>ΤΟ ΑΣΧΗΜΟΠΠΑΠΟ</a:t>
            </a:r>
            <a:endParaRPr lang="el-GR" dirty="0"/>
          </a:p>
        </p:txBody>
      </p:sp>
      <p:pic>
        <p:nvPicPr>
          <p:cNvPr id="3" name="Picture 2" descr="Ψάθινο καλάθι με τη λαβή πικ-νίκ T Φιλικός προς το περιβάλλον O  Διανυσματική απεικόνιση - εικονογραφία από lifestyle, picnic: 15407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90"/>
            <a:ext cx="2143140" cy="1785950"/>
          </a:xfrm>
          <a:prstGeom prst="rect">
            <a:avLst/>
          </a:prstGeom>
          <a:noFill/>
        </p:spPr>
      </p:pic>
      <p:pic>
        <p:nvPicPr>
          <p:cNvPr id="4" name="Picture 4" descr="γκρίζος scary λύκος διανυσματική απεικόνιση. εικονογραφία από canis -  21204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857760"/>
            <a:ext cx="2143140" cy="1714512"/>
          </a:xfrm>
          <a:prstGeom prst="rect">
            <a:avLst/>
          </a:prstGeom>
          <a:noFill/>
        </p:spPr>
      </p:pic>
      <p:sp>
        <p:nvSpPr>
          <p:cNvPr id="15362" name="AutoShape 2" descr="Κύκνος Clipart | +1.566.198 cli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4" name="Picture 4" descr="Κύκνος Clipart | +1.566.198 clipa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643446"/>
            <a:ext cx="1571636" cy="1643074"/>
          </a:xfrm>
          <a:prstGeom prst="rect">
            <a:avLst/>
          </a:prstGeom>
          <a:noFill/>
        </p:spPr>
      </p:pic>
      <p:pic>
        <p:nvPicPr>
          <p:cNvPr id="15366" name="Picture 6" descr="Αυγό και φωλιά κινούμενων σχεδίων Clipart - διανυσματική απεικόνιση  Διανυσματική απεικόνιση - εικονογραφία από cartoon, arroyos: 837039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643050"/>
            <a:ext cx="2500330" cy="2000264"/>
          </a:xfrm>
          <a:prstGeom prst="rect">
            <a:avLst/>
          </a:prstGeom>
          <a:noFill/>
        </p:spPr>
      </p:pic>
      <p:pic>
        <p:nvPicPr>
          <p:cNvPr id="15368" name="Picture 8" descr="Walking Duck Cartoon Free PNG Image｜Illusto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643050"/>
            <a:ext cx="2357454" cy="2174836"/>
          </a:xfrm>
          <a:prstGeom prst="rect">
            <a:avLst/>
          </a:prstGeom>
          <a:noFill/>
        </p:spPr>
      </p:pic>
      <p:pic>
        <p:nvPicPr>
          <p:cNvPr id="15370" name="Picture 10" descr="pig clipart - Google zoeken | Cute cartoon animals, Pig art, Cartoon anim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572008"/>
            <a:ext cx="2095500" cy="2095501"/>
          </a:xfrm>
          <a:prstGeom prst="rect">
            <a:avLst/>
          </a:prstGeom>
          <a:noFill/>
        </p:spPr>
      </p:pic>
      <p:pic>
        <p:nvPicPr>
          <p:cNvPr id="15372" name="Picture 12" descr="Grass Clipart Pond - Λιμνη Με Νουφαρα Clipart Png , Transparent Cartoon -  Jing.f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2143116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ΣΤΑΧΤΟΠΟΥΤΑ</a:t>
            </a:r>
            <a:endParaRPr lang="el-GR" dirty="0"/>
          </a:p>
        </p:txBody>
      </p:sp>
      <p:pic>
        <p:nvPicPr>
          <p:cNvPr id="3" name="Picture 10" descr="Μια πάπια εκτός από τη φωλιά της Διανυσματική απεικόνιση - εικονογραφία από  birdbaths, feathered: 40741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1643074" cy="2000264"/>
          </a:xfrm>
          <a:prstGeom prst="rect">
            <a:avLst/>
          </a:prstGeom>
          <a:noFill/>
        </p:spPr>
      </p:pic>
      <p:pic>
        <p:nvPicPr>
          <p:cNvPr id="4" name="Picture 12" descr="ΤΑ ΒΟΤΑΝΑ ΤΗΣ ΚΡΗΤΗΣ: Γιατροσόφια της Γιαγιά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857760"/>
            <a:ext cx="1928826" cy="1643074"/>
          </a:xfrm>
          <a:prstGeom prst="rect">
            <a:avLst/>
          </a:prstGeom>
          <a:noFill/>
        </p:spPr>
      </p:pic>
      <p:pic>
        <p:nvPicPr>
          <p:cNvPr id="16386" name="Picture 2" descr="παλατι - Wall and De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71612"/>
            <a:ext cx="1857388" cy="1571636"/>
          </a:xfrm>
          <a:prstGeom prst="rect">
            <a:avLst/>
          </a:prstGeom>
          <a:noFill/>
        </p:spPr>
      </p:pic>
      <p:pic>
        <p:nvPicPr>
          <p:cNvPr id="16390" name="Picture 6" descr="Αυτά είναι τα πραγματικά γοβάκια της Σταχτοπούτας &amp; είναι εκπληκτικά!‏  (φωτό) | eirinika.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714884"/>
            <a:ext cx="2214578" cy="1928849"/>
          </a:xfrm>
          <a:prstGeom prst="rect">
            <a:avLst/>
          </a:prstGeom>
          <a:noFill/>
        </p:spPr>
      </p:pic>
      <p:pic>
        <p:nvPicPr>
          <p:cNvPr id="16392" name="Picture 8" descr="Untitled P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000108"/>
            <a:ext cx="1485900" cy="1562100"/>
          </a:xfrm>
          <a:prstGeom prst="rect">
            <a:avLst/>
          </a:prstGeom>
          <a:noFill/>
        </p:spPr>
      </p:pic>
      <p:pic>
        <p:nvPicPr>
          <p:cNvPr id="16394" name="Picture 10" descr="Κολοκύθα Clipart διανυσματική απεικόνιση. εικονογραφία από arroyos -  463550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143380"/>
            <a:ext cx="1428760" cy="2000264"/>
          </a:xfrm>
          <a:prstGeom prst="rect">
            <a:avLst/>
          </a:prstGeom>
          <a:noFill/>
        </p:spPr>
      </p:pic>
      <p:pic>
        <p:nvPicPr>
          <p:cNvPr id="16396" name="Picture 12" descr="30 Πριγκίπισσες ideas | πριγκίπισσες, ωραία κοιμωμένη, η ωραία κοιμωμένη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1643050"/>
            <a:ext cx="1571636" cy="2857520"/>
          </a:xfrm>
          <a:prstGeom prst="rect">
            <a:avLst/>
          </a:prstGeom>
          <a:noFill/>
        </p:spPr>
      </p:pic>
      <p:pic>
        <p:nvPicPr>
          <p:cNvPr id="3073" name="Picture 1" descr="C:\Users\ξ\Desktop\Ο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2500306"/>
            <a:ext cx="844550" cy="1785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3 ΓΟΥΡΟΥΝΑΚΙΑ</a:t>
            </a:r>
            <a:endParaRPr lang="el-GR" dirty="0"/>
          </a:p>
        </p:txBody>
      </p:sp>
      <p:pic>
        <p:nvPicPr>
          <p:cNvPr id="3" name="Picture 2" descr="παλατι - Wall and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571612"/>
            <a:ext cx="1857388" cy="1571636"/>
          </a:xfrm>
          <a:prstGeom prst="rect">
            <a:avLst/>
          </a:prstGeom>
          <a:noFill/>
        </p:spPr>
      </p:pic>
      <p:pic>
        <p:nvPicPr>
          <p:cNvPr id="17410" name="Picture 2" descr="Wooden hut in the forest ⬇ Vector Image by © interactimages | Vector Stock  97444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14884"/>
            <a:ext cx="2000264" cy="2000264"/>
          </a:xfrm>
          <a:prstGeom prst="rect">
            <a:avLst/>
          </a:prstGeom>
          <a:noFill/>
        </p:spPr>
      </p:pic>
      <p:pic>
        <p:nvPicPr>
          <p:cNvPr id="5" name="Picture 10" descr="pig clipart - Google zoeken | Cute cartoon animals, Pig art, Cartoon anim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85860"/>
            <a:ext cx="2095500" cy="2095501"/>
          </a:xfrm>
          <a:prstGeom prst="rect">
            <a:avLst/>
          </a:prstGeom>
          <a:noFill/>
        </p:spPr>
      </p:pic>
      <p:pic>
        <p:nvPicPr>
          <p:cNvPr id="6" name="Picture 4" descr="γκρίζος scary λύκος διανυσματική απεικόνιση. εικονογραφία από canis -  212048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60" y="3571876"/>
            <a:ext cx="2143140" cy="1714512"/>
          </a:xfrm>
          <a:prstGeom prst="rect">
            <a:avLst/>
          </a:prstGeom>
          <a:noFill/>
        </p:spPr>
      </p:pic>
      <p:pic>
        <p:nvPicPr>
          <p:cNvPr id="17412" name="Picture 4" descr="Χαριτωμένο τούβλινο σπίτι με τον άσπρο φράκτη και πράσινο ναυπηγείο  Διανυσματική απεικόνιση - εικονογραφία από arroyos, townhouse: 1446296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66"/>
            <a:ext cx="2357422" cy="1857388"/>
          </a:xfrm>
          <a:prstGeom prst="rect">
            <a:avLst/>
          </a:prstGeom>
          <a:noFill/>
        </p:spPr>
      </p:pic>
      <p:pic>
        <p:nvPicPr>
          <p:cNvPr id="17413" name="Picture 5" descr="C:\Users\ξ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714884"/>
            <a:ext cx="2162175" cy="1981200"/>
          </a:xfrm>
          <a:prstGeom prst="rect">
            <a:avLst/>
          </a:prstGeom>
          <a:noFill/>
        </p:spPr>
      </p:pic>
      <p:pic>
        <p:nvPicPr>
          <p:cNvPr id="17415" name="Picture 7" descr="μήλο εικόνες clip art Εικόνες Clipart Δωρεάν τέχνες cl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500306"/>
            <a:ext cx="2000264" cy="192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ΜΟΛΥΒΕΝΙΟΣ ΣΤΡΑΤΙΩΤΗΣ</a:t>
            </a:r>
            <a:endParaRPr lang="el-GR" dirty="0"/>
          </a:p>
        </p:txBody>
      </p:sp>
      <p:pic>
        <p:nvPicPr>
          <p:cNvPr id="3" name="Picture 14" descr="Διανυσματικό Ballerina που χορεύει, Ballerina Clipart Διανυσματική  απεικόνιση - εικονογραφία από babylonia, ballgames: 92978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1785950" cy="1928826"/>
          </a:xfrm>
          <a:prstGeom prst="rect">
            <a:avLst/>
          </a:prstGeom>
          <a:noFill/>
        </p:spPr>
      </p:pic>
      <p:pic>
        <p:nvPicPr>
          <p:cNvPr id="5" name="Picture 4" descr="γκρίζος scary λύκος διανυσματική απεικόνιση. εικονογραφία από canis -  21204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2143140" cy="1714512"/>
          </a:xfrm>
          <a:prstGeom prst="rect">
            <a:avLst/>
          </a:prstGeom>
          <a:noFill/>
        </p:spPr>
      </p:pic>
      <p:pic>
        <p:nvPicPr>
          <p:cNvPr id="6" name="Picture 8" descr="Walking Duck Cartoon Free PNG Image｜Illus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500306"/>
            <a:ext cx="2357454" cy="2174836"/>
          </a:xfrm>
          <a:prstGeom prst="rect">
            <a:avLst/>
          </a:prstGeom>
          <a:noFill/>
        </p:spPr>
      </p:pic>
      <p:pic>
        <p:nvPicPr>
          <p:cNvPr id="6146" name="Picture 2" descr="Boat, lines, origami, paper, transport icon - Download on Iconfin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52" y="4286256"/>
            <a:ext cx="3286148" cy="2786058"/>
          </a:xfrm>
          <a:prstGeom prst="rect">
            <a:avLst/>
          </a:prstGeom>
          <a:noFill/>
        </p:spPr>
      </p:pic>
      <p:pic>
        <p:nvPicPr>
          <p:cNvPr id="6147" name="Picture 3" descr="C:\Users\ξ\Desktop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357298"/>
            <a:ext cx="1652592" cy="2984508"/>
          </a:xfrm>
          <a:prstGeom prst="rect">
            <a:avLst/>
          </a:prstGeom>
          <a:noFill/>
        </p:spPr>
      </p:pic>
      <p:pic>
        <p:nvPicPr>
          <p:cNvPr id="6149" name="Picture 5" descr="Pin by Ειρήνη Κουκιδου on Invitations !!!! | Dress clipart, Baby clip art,  Ballerina dre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714884"/>
            <a:ext cx="2071702" cy="2286016"/>
          </a:xfrm>
          <a:prstGeom prst="rect">
            <a:avLst/>
          </a:prstGeom>
          <a:noFill/>
        </p:spPr>
      </p:pic>
      <p:pic>
        <p:nvPicPr>
          <p:cNvPr id="6151" name="Picture 7" descr="Fireplace Icon Isolated. Comfortable Cozy Warm Fireplace Flame Bright  Winter Christmas Decoration Interior Stock Vector - Illustration of  background, flame: 1524984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1000108"/>
            <a:ext cx="207170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ΛΥΚΟΣ ΚΑΙ ΤΑ 7 ΚΑΤΣΙΚΑΚΙΑ</a:t>
            </a:r>
            <a:endParaRPr lang="el-GR" dirty="0"/>
          </a:p>
        </p:txBody>
      </p:sp>
      <p:pic>
        <p:nvPicPr>
          <p:cNvPr id="3" name="Picture 10" descr="pig clipart - Google zoeken | Cute cartoon animals, Pig art, Cartoon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85860"/>
            <a:ext cx="2095500" cy="2095501"/>
          </a:xfrm>
          <a:prstGeom prst="rect">
            <a:avLst/>
          </a:prstGeom>
          <a:noFill/>
        </p:spPr>
      </p:pic>
      <p:pic>
        <p:nvPicPr>
          <p:cNvPr id="4" name="Picture 4" descr="γκρίζος scary λύκος διανυσματική απεικόνιση. εικονογραφία από canis -  21204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3571876"/>
            <a:ext cx="2143140" cy="1714512"/>
          </a:xfrm>
          <a:prstGeom prst="rect">
            <a:avLst/>
          </a:prstGeom>
          <a:noFill/>
        </p:spPr>
      </p:pic>
      <p:pic>
        <p:nvPicPr>
          <p:cNvPr id="20482" name="Picture 2" descr="Μαθηματικά στην μεγάλη οθόν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1857356" cy="2643206"/>
          </a:xfrm>
          <a:prstGeom prst="rect">
            <a:avLst/>
          </a:prstGeom>
          <a:noFill/>
        </p:spPr>
      </p:pic>
      <p:pic>
        <p:nvPicPr>
          <p:cNvPr id="6" name="Picture 4" descr="Ευτυχής κυνηγός κινούμενων σχεδίων Απεικόνιση αποθεμάτων - εικονογραφία από  cartoon: 932444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572008"/>
            <a:ext cx="1643074" cy="1900198"/>
          </a:xfrm>
          <a:prstGeom prst="rect">
            <a:avLst/>
          </a:prstGeom>
          <a:noFill/>
        </p:spPr>
      </p:pic>
      <p:pic>
        <p:nvPicPr>
          <p:cNvPr id="20484" name="Picture 4" descr="650 Ζωγραφιές με μικρά ζωάκια . ideas | ζωγραφιές, γούνινη τέχνη, vintage  τέχν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500438"/>
            <a:ext cx="3076575" cy="2667000"/>
          </a:xfrm>
          <a:prstGeom prst="rect">
            <a:avLst/>
          </a:prstGeom>
          <a:noFill/>
        </p:spPr>
      </p:pic>
      <p:pic>
        <p:nvPicPr>
          <p:cNvPr id="20485" name="Picture 5" descr="C:\Users\ξ\Desktop\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428736"/>
            <a:ext cx="844550" cy="1785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ΧΙΟΝΑΤΗ ΚΑΙ ΟΙ 7 ΝΑΝΟΙ</a:t>
            </a:r>
            <a:endParaRPr lang="el-GR" dirty="0"/>
          </a:p>
        </p:txBody>
      </p:sp>
      <p:pic>
        <p:nvPicPr>
          <p:cNvPr id="3" name="Picture 7" descr="μήλο εικόνες clip art Εικόνες Clipart Δωρεάν τέχνες cl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000264" cy="1928801"/>
          </a:xfrm>
          <a:prstGeom prst="rect">
            <a:avLst/>
          </a:prstGeom>
          <a:noFill/>
        </p:spPr>
      </p:pic>
      <p:pic>
        <p:nvPicPr>
          <p:cNvPr id="18434" name="Picture 2" descr="επτα νανοι clipart - Google Search | Snow white dwarfs, Disney drawings,  Dis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643446"/>
            <a:ext cx="1928826" cy="1928826"/>
          </a:xfrm>
          <a:prstGeom prst="rect">
            <a:avLst/>
          </a:prstGeom>
          <a:noFill/>
        </p:spPr>
      </p:pic>
      <p:pic>
        <p:nvPicPr>
          <p:cNvPr id="5" name="Picture 12" descr="30 Πριγκίπισσες ideas | πριγκίπισσες, ωραία κοιμωμένη, η ωραία κοιμωμέν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1571636" cy="2857520"/>
          </a:xfrm>
          <a:prstGeom prst="rect">
            <a:avLst/>
          </a:prstGeom>
          <a:noFill/>
        </p:spPr>
      </p:pic>
      <p:pic>
        <p:nvPicPr>
          <p:cNvPr id="6" name="Picture 8" descr="Untitled P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142984"/>
            <a:ext cx="1485900" cy="1562100"/>
          </a:xfrm>
          <a:prstGeom prst="rect">
            <a:avLst/>
          </a:prstGeom>
          <a:noFill/>
        </p:spPr>
      </p:pic>
      <p:pic>
        <p:nvPicPr>
          <p:cNvPr id="7" name="Picture 10" descr="Κολοκύθα Clipart διανυσματική απεικόνιση. εικονογραφία από arroyos -  463550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143380"/>
            <a:ext cx="1428760" cy="2000264"/>
          </a:xfrm>
          <a:prstGeom prst="rect">
            <a:avLst/>
          </a:prstGeom>
          <a:noFill/>
        </p:spPr>
      </p:pic>
      <p:pic>
        <p:nvPicPr>
          <p:cNvPr id="18436" name="Picture 4" descr="Εικόνα Clipart Πριγκίπισσα μαγικό καθρέφτη με λαμπρό καρδιές και διαμάντι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428736"/>
            <a:ext cx="1785950" cy="2214578"/>
          </a:xfrm>
          <a:prstGeom prst="rect">
            <a:avLst/>
          </a:prstGeom>
          <a:noFill/>
        </p:spPr>
      </p:pic>
      <p:pic>
        <p:nvPicPr>
          <p:cNvPr id="1026" name="Picture 2" descr="Διαφάνεια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428736"/>
            <a:ext cx="1562100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</Words>
  <Application>Microsoft Office PowerPoint</Application>
  <PresentationFormat>Προβολή στην οθόνη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ΤΑ ΑΓΑΠΗΜΕΝΑ ΜΟΥ ΠΑΡΑΜΥΘΙΑ</vt:lpstr>
      <vt:lpstr>ΚΟΚΚΙΝΟΣΚΟΥΦΙΤΣΑ</vt:lpstr>
      <vt:lpstr>ΤΟ ΑΣΧΗΜΟΠΠΑΠΟ</vt:lpstr>
      <vt:lpstr>H ΣΤΑΧΤΟΠΟΥΤΑ</vt:lpstr>
      <vt:lpstr>ΤΑ 3 ΓΟΥΡΟΥΝΑΚΙΑ</vt:lpstr>
      <vt:lpstr>Ο ΜΟΛΥΒΕΝΙΟΣ ΣΤΡΑΤΙΩΤΗΣ</vt:lpstr>
      <vt:lpstr>Ο ΛΥΚΟΣ ΚΑΙ ΤΑ 7 ΚΑΤΣΙΚΑΚΙΑ</vt:lpstr>
      <vt:lpstr>Η ΧΙΟΝΑΤΗ ΚΑΙ ΟΙ 7 ΝΑΝΟΙ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ξ</dc:creator>
  <cp:lastModifiedBy>user</cp:lastModifiedBy>
  <cp:revision>9</cp:revision>
  <dcterms:created xsi:type="dcterms:W3CDTF">2021-04-02T07:18:37Z</dcterms:created>
  <dcterms:modified xsi:type="dcterms:W3CDTF">2021-04-02T08:40:43Z</dcterms:modified>
</cp:coreProperties>
</file>