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0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3B32-E151-442E-9928-C714C78B345E}" type="datetimeFigureOut">
              <a:rPr lang="el-GR" smtClean="0"/>
              <a:t>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B30D-958D-49E1-935A-2AF5D4E69F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3B32-E151-442E-9928-C714C78B345E}" type="datetimeFigureOut">
              <a:rPr lang="el-GR" smtClean="0"/>
              <a:t>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B30D-958D-49E1-935A-2AF5D4E69F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3B32-E151-442E-9928-C714C78B345E}" type="datetimeFigureOut">
              <a:rPr lang="el-GR" smtClean="0"/>
              <a:t>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B30D-958D-49E1-935A-2AF5D4E69F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3B32-E151-442E-9928-C714C78B345E}" type="datetimeFigureOut">
              <a:rPr lang="el-GR" smtClean="0"/>
              <a:t>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B30D-958D-49E1-935A-2AF5D4E69F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3B32-E151-442E-9928-C714C78B345E}" type="datetimeFigureOut">
              <a:rPr lang="el-GR" smtClean="0"/>
              <a:t>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B30D-958D-49E1-935A-2AF5D4E69F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3B32-E151-442E-9928-C714C78B345E}" type="datetimeFigureOut">
              <a:rPr lang="el-GR" smtClean="0"/>
              <a:t>2/4/2021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B30D-958D-49E1-935A-2AF5D4E69F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3B32-E151-442E-9928-C714C78B345E}" type="datetimeFigureOut">
              <a:rPr lang="el-GR" smtClean="0"/>
              <a:t>2/4/2021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B30D-958D-49E1-935A-2AF5D4E69F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3B32-E151-442E-9928-C714C78B345E}" type="datetimeFigureOut">
              <a:rPr lang="el-GR" smtClean="0"/>
              <a:t>2/4/2021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B30D-958D-49E1-935A-2AF5D4E69F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3B32-E151-442E-9928-C714C78B345E}" type="datetimeFigureOut">
              <a:rPr lang="el-GR" smtClean="0"/>
              <a:t>2/4/2021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B30D-958D-49E1-935A-2AF5D4E69F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3B32-E151-442E-9928-C714C78B345E}" type="datetimeFigureOut">
              <a:rPr lang="el-GR" smtClean="0"/>
              <a:t>2/4/2021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B30D-958D-49E1-935A-2AF5D4E69F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3B32-E151-442E-9928-C714C78B345E}" type="datetimeFigureOut">
              <a:rPr lang="el-GR" smtClean="0"/>
              <a:t>2/4/2021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B30D-958D-49E1-935A-2AF5D4E69F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F3B32-E151-442E-9928-C714C78B345E}" type="datetimeFigureOut">
              <a:rPr lang="el-GR" smtClean="0"/>
              <a:t>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B30D-958D-49E1-935A-2AF5D4E69FD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ΤΑ ΠΑΡΑΜΥΘΙΑ 2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έριχνε ο </a:t>
            </a:r>
            <a:r>
              <a:rPr lang="el-GR" dirty="0" err="1"/>
              <a:t>Κ</a:t>
            </a:r>
            <a:r>
              <a:rPr lang="el-GR" dirty="0" err="1" smtClean="0"/>
              <a:t>οντορεβυθούλης</a:t>
            </a:r>
            <a:r>
              <a:rPr lang="el-GR" dirty="0" smtClean="0"/>
              <a:t> για να βρει το δρόμο.</a:t>
            </a:r>
            <a:endParaRPr lang="el-GR" dirty="0"/>
          </a:p>
        </p:txBody>
      </p:sp>
      <p:pic>
        <p:nvPicPr>
          <p:cNvPr id="21506" name="Picture 2" descr="Bunte blätter clipart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496"/>
            <a:ext cx="2495550" cy="1905000"/>
          </a:xfrm>
          <a:prstGeom prst="rect">
            <a:avLst/>
          </a:prstGeom>
          <a:noFill/>
        </p:spPr>
      </p:pic>
      <p:pic>
        <p:nvPicPr>
          <p:cNvPr id="21508" name="Picture 4" descr="Large Number Of Bread Crumbs - Crumbs Png, Transparent Png , Transparent  Png Image - PNGi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643182"/>
            <a:ext cx="2209800" cy="2076450"/>
          </a:xfrm>
          <a:prstGeom prst="rect">
            <a:avLst/>
          </a:prstGeom>
          <a:noFill/>
        </p:spPr>
      </p:pic>
      <p:pic>
        <p:nvPicPr>
          <p:cNvPr id="21512" name="Picture 8" descr="Οι πέτρες συσσωρεύουν την ισορροπία βράχων Στοκ Εικόνα - εικόνα από  precariously, arroyos: 635282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143116"/>
            <a:ext cx="314327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παπουτσωμένος Γάτος φορούσε τεράστιες ……..</a:t>
            </a:r>
            <a:endParaRPr lang="el-GR" dirty="0"/>
          </a:p>
        </p:txBody>
      </p:sp>
      <p:pic>
        <p:nvPicPr>
          <p:cNvPr id="19458" name="Picture 2" descr="Μπότες πειρατών που απομονώνονται παπούτσια πλανών παπούτσι πειρατών  Διανυσματική απεικόνιση - εικονογραφία από πλανών, πειρατών: 99120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2857488" cy="3071834"/>
          </a:xfrm>
          <a:prstGeom prst="rect">
            <a:avLst/>
          </a:prstGeom>
          <a:noFill/>
        </p:spPr>
      </p:pic>
      <p:pic>
        <p:nvPicPr>
          <p:cNvPr id="19460" name="Picture 4" descr="ψηλά τακούνια Εικόνες Clipart Δωρεάν τέχνες cl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286124"/>
            <a:ext cx="2314575" cy="1933576"/>
          </a:xfrm>
          <a:prstGeom prst="rect">
            <a:avLst/>
          </a:prstGeom>
          <a:noFill/>
        </p:spPr>
      </p:pic>
      <p:pic>
        <p:nvPicPr>
          <p:cNvPr id="19462" name="Picture 6" descr="Παντόφλες Sabina – Sabina Slippers Ελληνικές παντόφλες για όλους  (Βιοτεχνία, μόνο χονδρική πώληση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643182"/>
            <a:ext cx="242889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Τί βρήκαν ο </a:t>
            </a:r>
            <a:r>
              <a:rPr lang="el-GR" dirty="0" err="1" smtClean="0"/>
              <a:t>Χάνσελ</a:t>
            </a:r>
            <a:r>
              <a:rPr lang="el-GR" dirty="0" smtClean="0"/>
              <a:t> και η </a:t>
            </a:r>
            <a:r>
              <a:rPr lang="el-GR" dirty="0" err="1" smtClean="0"/>
              <a:t>Γκρέτελ</a:t>
            </a:r>
            <a:r>
              <a:rPr lang="el-GR" dirty="0" smtClean="0"/>
              <a:t> στο δάσος;</a:t>
            </a:r>
            <a:endParaRPr lang="el-GR" dirty="0"/>
          </a:p>
        </p:txBody>
      </p:sp>
      <p:pic>
        <p:nvPicPr>
          <p:cNvPr id="22530" name="Picture 2" descr="Κάστρο έτοιμες εικόνες clip art εικόνες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2500330" cy="4048125"/>
          </a:xfrm>
          <a:prstGeom prst="rect">
            <a:avLst/>
          </a:prstGeom>
          <a:noFill/>
        </p:spPr>
      </p:pic>
      <p:pic>
        <p:nvPicPr>
          <p:cNvPr id="22532" name="Picture 4" descr="NEXT ΠΑΙΔΙΚΟ PUZZLE -ΤΟ ΖΑΧΑΡΕΝΙΟ ΣΠΙΤΙ 25X35 30 ΤΜΧ (27509) – playbook.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785926"/>
            <a:ext cx="2714644" cy="4000528"/>
          </a:xfrm>
          <a:prstGeom prst="rect">
            <a:avLst/>
          </a:prstGeom>
          <a:noFill/>
        </p:spPr>
      </p:pic>
      <p:pic>
        <p:nvPicPr>
          <p:cNvPr id="22534" name="Picture 6" descr="Εγγενής καλύβα διανυσματική απεικόνιση. εικονογραφία από cartoon - 269475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571876"/>
            <a:ext cx="228601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Τί τρύπησε την ωραία κοιμωμένη;</a:t>
            </a:r>
            <a:endParaRPr lang="el-GR" dirty="0"/>
          </a:p>
        </p:txBody>
      </p:sp>
      <p:pic>
        <p:nvPicPr>
          <p:cNvPr id="23554" name="Picture 2" descr="Σκουριασμένο καρφί στο πόδι Απεικόνιση αποθεμάτων - εικονογραφία από  cartoon: 418844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71744"/>
            <a:ext cx="2571768" cy="2786082"/>
          </a:xfrm>
          <a:prstGeom prst="rect">
            <a:avLst/>
          </a:prstGeom>
          <a:noFill/>
        </p:spPr>
      </p:pic>
      <p:pic>
        <p:nvPicPr>
          <p:cNvPr id="23556" name="Picture 4" descr="Needle with thread stock vector. Illustration of vector - 55745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429000"/>
            <a:ext cx="1590675" cy="1524001"/>
          </a:xfrm>
          <a:prstGeom prst="rect">
            <a:avLst/>
          </a:prstGeom>
          <a:noFill/>
        </p:spPr>
      </p:pic>
      <p:pic>
        <p:nvPicPr>
          <p:cNvPr id="23558" name="Picture 6" descr="Full presentation | piop collections | piop.g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000372"/>
            <a:ext cx="3638550" cy="241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Αυτό έχασε η Σταχτοπούτα.</a:t>
            </a:r>
            <a:endParaRPr lang="el-GR" dirty="0"/>
          </a:p>
        </p:txBody>
      </p:sp>
      <p:pic>
        <p:nvPicPr>
          <p:cNvPr id="3" name="Picture 6" descr="Αυτά είναι τα πραγματικά γοβάκια της Σταχτοπούτας &amp; είναι εκπληκτικά!‏  (φωτό) | eirinika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643182"/>
            <a:ext cx="2214578" cy="1928849"/>
          </a:xfrm>
          <a:prstGeom prst="rect">
            <a:avLst/>
          </a:prstGeom>
          <a:noFill/>
        </p:spPr>
      </p:pic>
      <p:pic>
        <p:nvPicPr>
          <p:cNvPr id="4" name="Picture 10" descr="Κολοκύθα Clipart διανυσματική απεικόνιση. εικονογραφία από arroyos -  463550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1428760" cy="2000264"/>
          </a:xfrm>
          <a:prstGeom prst="rect">
            <a:avLst/>
          </a:prstGeom>
          <a:noFill/>
        </p:spPr>
      </p:pic>
      <p:pic>
        <p:nvPicPr>
          <p:cNvPr id="5" name="Picture 1" descr="C:\Users\ξ\Desktop\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571744"/>
            <a:ext cx="844550" cy="1785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έφαγε η Χιονάτη και </a:t>
            </a:r>
            <a:r>
              <a:rPr lang="el-GR" dirty="0" err="1" smtClean="0"/>
              <a:t>λυποθύμησε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Picture 7" descr="μήλο εικόνες clip art Εικόνες Clipart Δωρεάν τέχνες cl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214686"/>
            <a:ext cx="2000264" cy="1928801"/>
          </a:xfrm>
          <a:prstGeom prst="rect">
            <a:avLst/>
          </a:prstGeom>
          <a:noFill/>
        </p:spPr>
      </p:pic>
      <p:pic>
        <p:nvPicPr>
          <p:cNvPr id="1026" name="Picture 2" descr="Αχλάδι αινίγματα – Ανδρονίκη, η νηπιαγωγό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786058"/>
            <a:ext cx="2643206" cy="3143272"/>
          </a:xfrm>
          <a:prstGeom prst="rect">
            <a:avLst/>
          </a:prstGeom>
          <a:noFill/>
        </p:spPr>
      </p:pic>
      <p:pic>
        <p:nvPicPr>
          <p:cNvPr id="1028" name="Picture 4" descr="Σταφύλια αμπέλου έτοιμες εικόνες clip art εικόνες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0"/>
            <a:ext cx="221457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κρατούσε ο μολυβένιος στρατιώτης;</a:t>
            </a:r>
            <a:endParaRPr lang="el-GR" dirty="0"/>
          </a:p>
        </p:txBody>
      </p:sp>
      <p:pic>
        <p:nvPicPr>
          <p:cNvPr id="16386" name="Picture 2" descr="Pin by Flora Flora on 1?????????????? | Witch broom, Clip art, B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8091" y="2285992"/>
            <a:ext cx="2655909" cy="3071810"/>
          </a:xfrm>
          <a:prstGeom prst="rect">
            <a:avLst/>
          </a:prstGeom>
          <a:noFill/>
        </p:spPr>
      </p:pic>
      <p:pic>
        <p:nvPicPr>
          <p:cNvPr id="16388" name="Picture 4" descr="Παλαιό αμερικανικό τουφέκι διανυσματική απεικόνιση. εικονογραφία από  flintlock - 524182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442946" y="3157534"/>
            <a:ext cx="4124341" cy="1524001"/>
          </a:xfrm>
          <a:prstGeom prst="rect">
            <a:avLst/>
          </a:prstGeom>
          <a:noFill/>
        </p:spPr>
      </p:pic>
      <p:pic>
        <p:nvPicPr>
          <p:cNvPr id="16390" name="Picture 6" descr="Κινούμενα σχέδια εργαλεία εργαλείο τσεκούρι υλικού ξύλο απότομη Blade  εικόνες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31519">
            <a:off x="2581818" y="3159836"/>
            <a:ext cx="3328776" cy="1707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 τι μεταμορφώθηκε το ασχημόπαπο;</a:t>
            </a:r>
            <a:endParaRPr lang="el-GR" dirty="0"/>
          </a:p>
        </p:txBody>
      </p:sp>
      <p:pic>
        <p:nvPicPr>
          <p:cNvPr id="3" name="Picture 4" descr="Κύκνος Clipart | +1.566.198 clipa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143248"/>
            <a:ext cx="1785950" cy="2286016"/>
          </a:xfrm>
          <a:prstGeom prst="rect">
            <a:avLst/>
          </a:prstGeom>
          <a:noFill/>
        </p:spPr>
      </p:pic>
      <p:pic>
        <p:nvPicPr>
          <p:cNvPr id="17410" name="Picture 2" descr="Τουρκία, Τουρκία png | PNGE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857496"/>
            <a:ext cx="2643206" cy="2857520"/>
          </a:xfrm>
          <a:prstGeom prst="rect">
            <a:avLst/>
          </a:prstGeom>
          <a:noFill/>
        </p:spPr>
      </p:pic>
      <p:pic>
        <p:nvPicPr>
          <p:cNvPr id="17412" name="Picture 4" descr="Pin by Ελευθερία Κουμάση on Atšvietimui (juodai-balti) | Bird coloring  pages, Animal coloring pages, Bird templ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214554"/>
            <a:ext cx="192882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 τι ήταν φτιαγμένο το γερό σπιτάκι στα τρία γουρουνάκια;</a:t>
            </a:r>
            <a:endParaRPr lang="el-GR" dirty="0"/>
          </a:p>
        </p:txBody>
      </p:sp>
      <p:pic>
        <p:nvPicPr>
          <p:cNvPr id="18434" name="Picture 2" descr="διάνυσμα σύνολο τούβλο Clipart | +1.566.198 clipa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2143140" cy="3876676"/>
          </a:xfrm>
          <a:prstGeom prst="rect">
            <a:avLst/>
          </a:prstGeom>
          <a:noFill/>
        </p:spPr>
      </p:pic>
      <p:pic>
        <p:nvPicPr>
          <p:cNvPr id="18436" name="Picture 4" descr="Farmeral ξύλο εικονίδιο έτοιμες εικόνες clip art εικόνες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714620"/>
            <a:ext cx="2928958" cy="3143272"/>
          </a:xfrm>
          <a:prstGeom prst="rect">
            <a:avLst/>
          </a:prstGeom>
          <a:noFill/>
        </p:spPr>
      </p:pic>
      <p:sp>
        <p:nvSpPr>
          <p:cNvPr id="18438" name="AutoShape 6" descr="Пин на доске Clipart trees and lea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0" name="AutoShape 8" descr="Пин на доске Clipart trees and lea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2" name="Picture 10" descr="Пин на доске Clipart trees and lea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428736"/>
            <a:ext cx="221457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 αυτή μάζευε τις στάχτες η Σταχτοπούτα.</a:t>
            </a:r>
            <a:endParaRPr lang="el-GR" dirty="0"/>
          </a:p>
        </p:txBody>
      </p:sp>
      <p:pic>
        <p:nvPicPr>
          <p:cNvPr id="3" name="Picture 2" descr="Pin by Flora Flora on 1?????????????? | Witch broom, Clip art, B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2655909" cy="3071810"/>
          </a:xfrm>
          <a:prstGeom prst="rect">
            <a:avLst/>
          </a:prstGeom>
          <a:noFill/>
        </p:spPr>
      </p:pic>
      <p:pic>
        <p:nvPicPr>
          <p:cNvPr id="20482" name="Picture 2" descr="Handtücher clipart 4 » Clipart S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500306"/>
            <a:ext cx="3286148" cy="3857652"/>
          </a:xfrm>
          <a:prstGeom prst="rect">
            <a:avLst/>
          </a:prstGeom>
          <a:noFill/>
        </p:spPr>
      </p:pic>
      <p:pic>
        <p:nvPicPr>
          <p:cNvPr id="20484" name="Picture 4" descr="ΣΦΟΥΓΓΑΡΙΣΤΡΑ | Pixwords Λύσεις-Απαντήσει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928802"/>
            <a:ext cx="305752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78</Words>
  <Application>Microsoft Office PowerPoint</Application>
  <PresentationFormat>Προβολή στην οθόνη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ΤΑ ΠΑΡΑΜΥΘΙΑ 2</vt:lpstr>
      <vt:lpstr>Τί βρήκαν ο Χάνσελ και η Γκρέτελ στο δάσος;</vt:lpstr>
      <vt:lpstr>Τί τρύπησε την ωραία κοιμωμένη;</vt:lpstr>
      <vt:lpstr>Αυτό έχασε η Σταχτοπούτα.</vt:lpstr>
      <vt:lpstr>Το έφαγε η Χιονάτη και λυποθύμησε.</vt:lpstr>
      <vt:lpstr>Τι κρατούσε ο μολυβένιος στρατιώτης;</vt:lpstr>
      <vt:lpstr>Σε τι μεταμορφώθηκε το ασχημόπαπο;</vt:lpstr>
      <vt:lpstr>Με τι ήταν φτιαγμένο το γερό σπιτάκι στα τρία γουρουνάκια;</vt:lpstr>
      <vt:lpstr>Με αυτή μάζευε τις στάχτες η Σταχτοπούτα.</vt:lpstr>
      <vt:lpstr>Τα έριχνε ο Κοντορεβυθούλης για να βρει το δρόμο.</vt:lpstr>
      <vt:lpstr>Ο παπουτσωμένος Γάτος φορούσε τεράστιες ……..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ξ</dc:creator>
  <cp:lastModifiedBy>user</cp:lastModifiedBy>
  <cp:revision>9</cp:revision>
  <dcterms:created xsi:type="dcterms:W3CDTF">2021-04-02T08:37:54Z</dcterms:created>
  <dcterms:modified xsi:type="dcterms:W3CDTF">2021-04-02T12:42:03Z</dcterms:modified>
</cp:coreProperties>
</file>