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45" autoAdjust="0"/>
  </p:normalViewPr>
  <p:slideViewPr>
    <p:cSldViewPr>
      <p:cViewPr varScale="1">
        <p:scale>
          <a:sx n="77" d="100"/>
          <a:sy n="77" d="100"/>
        </p:scale>
        <p:origin x="-161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039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101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596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044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77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775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272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35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747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74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60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177DF-CB0A-42D1-994A-F70DEF34E688}" type="datetimeFigureOut">
              <a:rPr lang="el-GR" smtClean="0"/>
              <a:t>8/4/2021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B0DB8-DFFA-48B0-B7AC-3079B328BF4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746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Τα μαθηματικά της μαργαρίτας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645024"/>
            <a:ext cx="4236875" cy="282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560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Έλλειψη 2"/>
          <p:cNvSpPr/>
          <p:nvPr/>
        </p:nvSpPr>
        <p:spPr>
          <a:xfrm rot="15448992">
            <a:off x="2800396" y="272106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 rot="18745404">
            <a:off x="3080469" y="152943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4188470" y="1094843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0800000">
            <a:off x="4151898" y="3906456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3602267">
            <a:off x="5167836" y="146043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7448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Βγάλε τόσα πέταλα από 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3" name="Έλλειψη 12"/>
          <p:cNvSpPr/>
          <p:nvPr/>
        </p:nvSpPr>
        <p:spPr>
          <a:xfrm rot="12954878">
            <a:off x="3240020" y="359129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 rot="15774229">
            <a:off x="5416784" y="2416087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397111">
            <a:off x="5014517" y="354268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592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Έβγαλα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969474" y="156613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7</a:t>
            </a:r>
            <a:endParaRPr lang="el-GR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66836" y="236628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8</a:t>
            </a:r>
            <a:endParaRPr lang="el-GR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971600" y="321224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9</a:t>
            </a:r>
            <a:endParaRPr lang="el-GR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66836" y="40050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10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58488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Έλλειψη 2"/>
          <p:cNvSpPr/>
          <p:nvPr/>
        </p:nvSpPr>
        <p:spPr>
          <a:xfrm rot="15448992">
            <a:off x="2759917" y="2904733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 rot="18745404">
            <a:off x="3120664" y="1320840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178315">
            <a:off x="4090227" y="1052512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0800000">
            <a:off x="4198604" y="3875133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463182">
            <a:off x="5014517" y="137073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6469201">
            <a:off x="5441443" y="274863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 rot="6771176">
            <a:off x="2691584" y="2034813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7448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Βγάλε τόσα πέταλα από 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3" name="Έλλειψη 12"/>
          <p:cNvSpPr/>
          <p:nvPr/>
        </p:nvSpPr>
        <p:spPr>
          <a:xfrm rot="12588687">
            <a:off x="3416958" y="3699620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 rot="15036390">
            <a:off x="5487073" y="1999286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397111">
            <a:off x="5014517" y="359738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592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Έβγαλα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969474" y="156613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7</a:t>
            </a:r>
            <a:endParaRPr lang="el-GR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66836" y="236628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8</a:t>
            </a:r>
            <a:endParaRPr lang="el-GR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971600" y="321224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9</a:t>
            </a:r>
            <a:endParaRPr lang="el-GR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66836" y="40050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10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4146392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Έλλειψη 2"/>
          <p:cNvSpPr/>
          <p:nvPr/>
        </p:nvSpPr>
        <p:spPr>
          <a:xfrm rot="15448992">
            <a:off x="2800396" y="272106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 rot="18745404">
            <a:off x="3080469" y="152943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4298395" y="110097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4528364">
            <a:off x="5278038" y="1746270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7448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Βγάλε τόσα πέταλα από 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3" name="Έλλειψη 12"/>
          <p:cNvSpPr/>
          <p:nvPr/>
        </p:nvSpPr>
        <p:spPr>
          <a:xfrm rot="12348686">
            <a:off x="3577689" y="369961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 rot="16640890">
            <a:off x="5497304" y="2780197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986263">
            <a:off x="4830137" y="369961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592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Έβγαλα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969474" y="156613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7</a:t>
            </a:r>
            <a:endParaRPr lang="el-GR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66836" y="236628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8</a:t>
            </a:r>
            <a:endParaRPr lang="el-GR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971600" y="321224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9</a:t>
            </a:r>
            <a:endParaRPr lang="el-GR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66836" y="40050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10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232921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Έλλειψη 2"/>
          <p:cNvSpPr/>
          <p:nvPr/>
        </p:nvSpPr>
        <p:spPr>
          <a:xfrm rot="16200000">
            <a:off x="2747994" y="2456161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 rot="18215202">
            <a:off x="3066100" y="1588982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21412811">
            <a:off x="3973442" y="1120027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348382">
            <a:off x="3772405" y="384270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349058">
            <a:off x="4962040" y="1417916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 rot="7417588">
            <a:off x="5272995" y="314467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7448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Βγάλε τόσα πέταλα από 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3" name="Έλλειψη 12"/>
          <p:cNvSpPr/>
          <p:nvPr/>
        </p:nvSpPr>
        <p:spPr>
          <a:xfrm rot="13488591">
            <a:off x="3029591" y="3418080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 rot="15036390">
            <a:off x="5416785" y="2145693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820532">
            <a:off x="4724040" y="375496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592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Έβγαλα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969474" y="156613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7</a:t>
            </a:r>
            <a:endParaRPr lang="el-GR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66836" y="236628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8</a:t>
            </a:r>
            <a:endParaRPr lang="el-GR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971600" y="321224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9</a:t>
            </a:r>
            <a:endParaRPr lang="el-GR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66836" y="40050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10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2801009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2843807" y="3368634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3359722" y="80326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2606702" y="83479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653936">
            <a:off x="6091342" y="877793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5303997">
            <a:off x="6009925" y="105816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4480240" y="103261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637188" y="20668"/>
            <a:ext cx="60931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Χώρισε τα πέταλα ώστε κάθε μαργαρίτα</a:t>
            </a:r>
          </a:p>
          <a:p>
            <a:r>
              <a:rPr lang="el-GR" sz="2800" dirty="0"/>
              <a:t>ν</a:t>
            </a:r>
            <a:r>
              <a:rPr lang="el-GR" sz="2800" dirty="0" smtClean="0"/>
              <a:t>α έχει τον ίδιο αριθμό.</a:t>
            </a:r>
            <a:endParaRPr lang="el-GR" sz="2800" dirty="0"/>
          </a:p>
        </p:txBody>
      </p:sp>
      <p:sp>
        <p:nvSpPr>
          <p:cNvPr id="14" name="Έλλειψη 13"/>
          <p:cNvSpPr/>
          <p:nvPr/>
        </p:nvSpPr>
        <p:spPr>
          <a:xfrm rot="15036390">
            <a:off x="4377120" y="29834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-33443" y="6211669"/>
            <a:ext cx="7027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έ</a:t>
            </a:r>
            <a:r>
              <a:rPr lang="el-GR" sz="2800" dirty="0" smtClean="0"/>
              <a:t>βγαλα                     πέταλα σε κάθε μαργαρίτα.</a:t>
            </a:r>
            <a:endParaRPr lang="el-GR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101" y="107871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071" y="81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2071" y="161462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223" y="232250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223" y="299562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284" y="37035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  <p:sp>
        <p:nvSpPr>
          <p:cNvPr id="29" name="Έλλειψη 28"/>
          <p:cNvSpPr/>
          <p:nvPr/>
        </p:nvSpPr>
        <p:spPr>
          <a:xfrm>
            <a:off x="6332339" y="331662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TextBox 29"/>
          <p:cNvSpPr txBox="1"/>
          <p:nvPr/>
        </p:nvSpPr>
        <p:spPr>
          <a:xfrm>
            <a:off x="-33443" y="5805264"/>
            <a:ext cx="3632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Είχα               πέταλα και</a:t>
            </a:r>
            <a:endParaRPr lang="el-GR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72071" y="44113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7</a:t>
            </a:r>
            <a:endParaRPr lang="el-GR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9223" y="503529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8</a:t>
            </a:r>
            <a:endParaRPr lang="el-GR" sz="4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33400" y="101588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9</a:t>
            </a:r>
            <a:endParaRPr lang="el-GR" sz="4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18453" y="1657203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10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913094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2728246" y="3835332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3359722" y="80326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2606702" y="83479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653936">
            <a:off x="7997017" y="347203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5303997">
            <a:off x="7220346" y="-37432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5631294" y="919342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 rot="7631986">
            <a:off x="6439635" y="31738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637188" y="20668"/>
            <a:ext cx="60931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Χώρισε τα πέταλα ώστε κάθε μαργαρίτα</a:t>
            </a:r>
          </a:p>
          <a:p>
            <a:r>
              <a:rPr lang="el-GR" sz="2800" dirty="0"/>
              <a:t>ν</a:t>
            </a:r>
            <a:r>
              <a:rPr lang="el-GR" sz="2800" dirty="0" smtClean="0"/>
              <a:t>α έχει τον ίδιο αριθμό.</a:t>
            </a:r>
            <a:endParaRPr lang="el-GR" sz="2800" dirty="0"/>
          </a:p>
        </p:txBody>
      </p:sp>
      <p:sp>
        <p:nvSpPr>
          <p:cNvPr id="14" name="Έλλειψη 13"/>
          <p:cNvSpPr/>
          <p:nvPr/>
        </p:nvSpPr>
        <p:spPr>
          <a:xfrm rot="15036390">
            <a:off x="5087566" y="21084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397111">
            <a:off x="4266784" y="98670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-33443" y="6211669"/>
            <a:ext cx="7097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έ</a:t>
            </a:r>
            <a:r>
              <a:rPr lang="el-GR" sz="2800" dirty="0" smtClean="0"/>
              <a:t>βγαλα                      πέταλα σε κάθε μαργαρίτα.</a:t>
            </a:r>
            <a:endParaRPr lang="el-GR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101" y="107871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071" y="81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2071" y="161462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223" y="232250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223" y="299562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284" y="37035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  <p:sp>
        <p:nvSpPr>
          <p:cNvPr id="29" name="Έλλειψη 28"/>
          <p:cNvSpPr/>
          <p:nvPr/>
        </p:nvSpPr>
        <p:spPr>
          <a:xfrm>
            <a:off x="6415378" y="3834521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49284" y="5688449"/>
            <a:ext cx="4449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Είχα                         πέταλα και</a:t>
            </a:r>
            <a:endParaRPr lang="el-GR" sz="2800" dirty="0"/>
          </a:p>
        </p:txBody>
      </p:sp>
      <p:sp>
        <p:nvSpPr>
          <p:cNvPr id="20" name="Ορθογώνιο 19"/>
          <p:cNvSpPr/>
          <p:nvPr/>
        </p:nvSpPr>
        <p:spPr>
          <a:xfrm>
            <a:off x="112022" y="441058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l-GR" sz="4000" b="1" dirty="0"/>
          </a:p>
        </p:txBody>
      </p:sp>
      <p:sp>
        <p:nvSpPr>
          <p:cNvPr id="25" name="Ορθογώνιο 24"/>
          <p:cNvSpPr/>
          <p:nvPr/>
        </p:nvSpPr>
        <p:spPr>
          <a:xfrm>
            <a:off x="120617" y="51226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8</a:t>
            </a:r>
            <a:endParaRPr lang="el-GR" sz="4000" b="1" dirty="0"/>
          </a:p>
        </p:txBody>
      </p:sp>
      <p:sp>
        <p:nvSpPr>
          <p:cNvPr id="26" name="Ορθογώνιο 25"/>
          <p:cNvSpPr/>
          <p:nvPr/>
        </p:nvSpPr>
        <p:spPr>
          <a:xfrm>
            <a:off x="755576" y="107347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9</a:t>
            </a:r>
            <a:endParaRPr lang="el-GR" sz="4000" b="1" dirty="0"/>
          </a:p>
        </p:txBody>
      </p:sp>
      <p:sp>
        <p:nvSpPr>
          <p:cNvPr id="27" name="Ορθογώνιο 26"/>
          <p:cNvSpPr/>
          <p:nvPr/>
        </p:nvSpPr>
        <p:spPr>
          <a:xfrm>
            <a:off x="585988" y="1852607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487236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2728246" y="3835332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Έλλειψη 2"/>
          <p:cNvSpPr/>
          <p:nvPr/>
        </p:nvSpPr>
        <p:spPr>
          <a:xfrm rot="15448992">
            <a:off x="1455905" y="67962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3359722" y="80326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2606702" y="83479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653936">
            <a:off x="7997017" y="347203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5303997">
            <a:off x="7220346" y="-37432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5631294" y="919342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 rot="7631986">
            <a:off x="6439635" y="31738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637188" y="20668"/>
            <a:ext cx="60931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Χώρισε τα πέταλα ώστε κάθε μαργαρίτα</a:t>
            </a:r>
          </a:p>
          <a:p>
            <a:r>
              <a:rPr lang="el-GR" sz="2800" dirty="0"/>
              <a:t>ν</a:t>
            </a:r>
            <a:r>
              <a:rPr lang="el-GR" sz="2800" dirty="0" smtClean="0"/>
              <a:t>α έχει τον ίδιο αριθμό.</a:t>
            </a:r>
            <a:endParaRPr lang="el-GR" sz="2800" dirty="0"/>
          </a:p>
        </p:txBody>
      </p:sp>
      <p:sp>
        <p:nvSpPr>
          <p:cNvPr id="13" name="Έλλειψη 12"/>
          <p:cNvSpPr/>
          <p:nvPr/>
        </p:nvSpPr>
        <p:spPr>
          <a:xfrm rot="12348686">
            <a:off x="1727509" y="1680276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 rot="15036390">
            <a:off x="5087566" y="21084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397111">
            <a:off x="4266784" y="98670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-33443" y="6211669"/>
            <a:ext cx="7097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έ</a:t>
            </a:r>
            <a:r>
              <a:rPr lang="el-GR" sz="2800" dirty="0" smtClean="0"/>
              <a:t>βγαλα                      πέταλα σε κάθε μαργαρίτα.</a:t>
            </a:r>
            <a:endParaRPr lang="el-GR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101" y="107871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071" y="81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2071" y="161462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223" y="232250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223" y="299562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284" y="37035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  <p:sp>
        <p:nvSpPr>
          <p:cNvPr id="29" name="Έλλειψη 28"/>
          <p:cNvSpPr/>
          <p:nvPr/>
        </p:nvSpPr>
        <p:spPr>
          <a:xfrm>
            <a:off x="6415378" y="3834521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49284" y="5688449"/>
            <a:ext cx="4449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Είχα                         πέταλα και</a:t>
            </a:r>
            <a:endParaRPr lang="el-GR" sz="2800" dirty="0"/>
          </a:p>
        </p:txBody>
      </p:sp>
      <p:sp>
        <p:nvSpPr>
          <p:cNvPr id="20" name="Ορθογώνιο 19"/>
          <p:cNvSpPr/>
          <p:nvPr/>
        </p:nvSpPr>
        <p:spPr>
          <a:xfrm>
            <a:off x="120617" y="44453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l-GR" sz="4000" b="1" dirty="0"/>
          </a:p>
        </p:txBody>
      </p:sp>
      <p:sp>
        <p:nvSpPr>
          <p:cNvPr id="25" name="Ορθογώνιο 24"/>
          <p:cNvSpPr/>
          <p:nvPr/>
        </p:nvSpPr>
        <p:spPr>
          <a:xfrm>
            <a:off x="669914" y="109752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9</a:t>
            </a:r>
            <a:endParaRPr lang="el-GR" sz="4000" b="1" dirty="0"/>
          </a:p>
        </p:txBody>
      </p:sp>
      <p:sp>
        <p:nvSpPr>
          <p:cNvPr id="26" name="Ορθογώνιο 25"/>
          <p:cNvSpPr/>
          <p:nvPr/>
        </p:nvSpPr>
        <p:spPr>
          <a:xfrm>
            <a:off x="90659" y="5184777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8</a:t>
            </a:r>
            <a:endParaRPr lang="el-GR" sz="4000" b="1" dirty="0"/>
          </a:p>
        </p:txBody>
      </p:sp>
      <p:sp>
        <p:nvSpPr>
          <p:cNvPr id="27" name="Ορθογώνιο 26"/>
          <p:cNvSpPr/>
          <p:nvPr/>
        </p:nvSpPr>
        <p:spPr>
          <a:xfrm>
            <a:off x="518453" y="1852607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406978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2728246" y="3835332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5631294" y="919342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 rot="7631986">
            <a:off x="6439635" y="31738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637188" y="20668"/>
            <a:ext cx="60931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Χώρισε τα πέταλα ώστε κάθε μαργαρίτα</a:t>
            </a:r>
          </a:p>
          <a:p>
            <a:r>
              <a:rPr lang="el-GR" sz="2800" dirty="0"/>
              <a:t>ν</a:t>
            </a:r>
            <a:r>
              <a:rPr lang="el-GR" sz="2800" dirty="0" smtClean="0"/>
              <a:t>α έχει τον ίδιο αριθμό.</a:t>
            </a:r>
            <a:endParaRPr lang="el-GR" sz="2800" dirty="0"/>
          </a:p>
        </p:txBody>
      </p:sp>
      <p:sp>
        <p:nvSpPr>
          <p:cNvPr id="14" name="Έλλειψη 13"/>
          <p:cNvSpPr/>
          <p:nvPr/>
        </p:nvSpPr>
        <p:spPr>
          <a:xfrm rot="15036390">
            <a:off x="5087566" y="21084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397111">
            <a:off x="4266784" y="98670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-33443" y="6211669"/>
            <a:ext cx="7097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έ</a:t>
            </a:r>
            <a:r>
              <a:rPr lang="el-GR" sz="2800" dirty="0" smtClean="0"/>
              <a:t>βγαλα                      πέταλα σε κάθε μαργαρίτα.</a:t>
            </a:r>
            <a:endParaRPr lang="el-GR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101" y="107871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071" y="81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2071" y="161462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223" y="232250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223" y="299562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284" y="37035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  <p:sp>
        <p:nvSpPr>
          <p:cNvPr id="29" name="Έλλειψη 28"/>
          <p:cNvSpPr/>
          <p:nvPr/>
        </p:nvSpPr>
        <p:spPr>
          <a:xfrm>
            <a:off x="6415378" y="3834521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49284" y="5688449"/>
            <a:ext cx="4449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Είχα                         πέταλα και</a:t>
            </a:r>
            <a:endParaRPr lang="el-GR" sz="2800" dirty="0"/>
          </a:p>
        </p:txBody>
      </p:sp>
      <p:sp>
        <p:nvSpPr>
          <p:cNvPr id="20" name="Ορθογώνιο 19"/>
          <p:cNvSpPr/>
          <p:nvPr/>
        </p:nvSpPr>
        <p:spPr>
          <a:xfrm>
            <a:off x="120617" y="44453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l-GR" sz="4000" b="1" dirty="0"/>
          </a:p>
        </p:txBody>
      </p:sp>
      <p:sp>
        <p:nvSpPr>
          <p:cNvPr id="25" name="Ορθογώνιο 24"/>
          <p:cNvSpPr/>
          <p:nvPr/>
        </p:nvSpPr>
        <p:spPr>
          <a:xfrm>
            <a:off x="669914" y="109752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9</a:t>
            </a:r>
            <a:endParaRPr lang="el-GR" sz="4000" b="1" dirty="0"/>
          </a:p>
        </p:txBody>
      </p:sp>
      <p:sp>
        <p:nvSpPr>
          <p:cNvPr id="26" name="Ορθογώνιο 25"/>
          <p:cNvSpPr/>
          <p:nvPr/>
        </p:nvSpPr>
        <p:spPr>
          <a:xfrm>
            <a:off x="90659" y="5184777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8</a:t>
            </a:r>
            <a:endParaRPr lang="el-GR" sz="4000" b="1" dirty="0"/>
          </a:p>
        </p:txBody>
      </p:sp>
      <p:sp>
        <p:nvSpPr>
          <p:cNvPr id="27" name="Ορθογώνιο 26"/>
          <p:cNvSpPr/>
          <p:nvPr/>
        </p:nvSpPr>
        <p:spPr>
          <a:xfrm>
            <a:off x="518453" y="1852607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1709398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2728246" y="3835332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3359722" y="80326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2606702" y="83479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637188" y="20668"/>
            <a:ext cx="60931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Χώρισε τα πέταλα ώστε κάθε μαργαρίτα</a:t>
            </a:r>
          </a:p>
          <a:p>
            <a:r>
              <a:rPr lang="el-GR" sz="2800" dirty="0"/>
              <a:t>ν</a:t>
            </a:r>
            <a:r>
              <a:rPr lang="el-GR" sz="2800" dirty="0" smtClean="0"/>
              <a:t>α έχει τον ίδιο αριθμό.</a:t>
            </a:r>
            <a:endParaRPr lang="el-GR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-33443" y="6211669"/>
            <a:ext cx="7097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έ</a:t>
            </a:r>
            <a:r>
              <a:rPr lang="el-GR" sz="2800" dirty="0" smtClean="0"/>
              <a:t>βγαλα                      πέταλα σε κάθε μαργαρίτα.</a:t>
            </a:r>
            <a:endParaRPr lang="el-GR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101" y="107871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071" y="81575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2071" y="161462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9223" y="232250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223" y="299562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284" y="37035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  <p:sp>
        <p:nvSpPr>
          <p:cNvPr id="29" name="Έλλειψη 28"/>
          <p:cNvSpPr/>
          <p:nvPr/>
        </p:nvSpPr>
        <p:spPr>
          <a:xfrm>
            <a:off x="6415378" y="3834521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49284" y="5688449"/>
            <a:ext cx="4449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Είχα                         πέταλα και</a:t>
            </a:r>
            <a:endParaRPr lang="el-GR" sz="2800" dirty="0"/>
          </a:p>
        </p:txBody>
      </p:sp>
      <p:sp>
        <p:nvSpPr>
          <p:cNvPr id="20" name="Ορθογώνιο 19"/>
          <p:cNvSpPr/>
          <p:nvPr/>
        </p:nvSpPr>
        <p:spPr>
          <a:xfrm>
            <a:off x="120617" y="44453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l-GR" sz="4000" b="1" dirty="0"/>
          </a:p>
        </p:txBody>
      </p:sp>
      <p:sp>
        <p:nvSpPr>
          <p:cNvPr id="25" name="Ορθογώνιο 24"/>
          <p:cNvSpPr/>
          <p:nvPr/>
        </p:nvSpPr>
        <p:spPr>
          <a:xfrm>
            <a:off x="669914" y="109752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9</a:t>
            </a:r>
            <a:endParaRPr lang="el-GR" sz="4000" b="1" dirty="0"/>
          </a:p>
        </p:txBody>
      </p:sp>
      <p:sp>
        <p:nvSpPr>
          <p:cNvPr id="26" name="Ορθογώνιο 25"/>
          <p:cNvSpPr/>
          <p:nvPr/>
        </p:nvSpPr>
        <p:spPr>
          <a:xfrm>
            <a:off x="90659" y="5184777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8</a:t>
            </a:r>
            <a:endParaRPr lang="el-GR" sz="4000" b="1" dirty="0"/>
          </a:p>
        </p:txBody>
      </p:sp>
      <p:sp>
        <p:nvSpPr>
          <p:cNvPr id="27" name="Ορθογώνιο 26"/>
          <p:cNvSpPr/>
          <p:nvPr/>
        </p:nvSpPr>
        <p:spPr>
          <a:xfrm>
            <a:off x="518453" y="1852607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126995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Έλλειψη 2"/>
          <p:cNvSpPr/>
          <p:nvPr/>
        </p:nvSpPr>
        <p:spPr>
          <a:xfrm rot="15448992">
            <a:off x="2800396" y="272106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 rot="18745404">
            <a:off x="3080469" y="152943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4298395" y="110097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6253388" y="5309598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653936">
            <a:off x="7717234" y="184416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5303997">
            <a:off x="7673076" y="70454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7730852" y="304475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 rot="7631986">
            <a:off x="7623508" y="5116339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 rot="7417588">
            <a:off x="7634362" y="417130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6627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Βάλε τόσα πέταλα στη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3" name="Έλλειψη 12"/>
          <p:cNvSpPr/>
          <p:nvPr/>
        </p:nvSpPr>
        <p:spPr>
          <a:xfrm rot="12348686">
            <a:off x="3577689" y="369961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 rot="15036390">
            <a:off x="5416785" y="2086146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397111">
            <a:off x="5014517" y="354268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386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263667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 rot="18745404">
            <a:off x="3080469" y="152943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4298395" y="110097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6253388" y="5309598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653936">
            <a:off x="7717234" y="184416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5303997">
            <a:off x="7673076" y="70454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7748905" y="3073682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 rot="7631986">
            <a:off x="7623508" y="5116339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 rot="7417588">
            <a:off x="7634362" y="417130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6627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Βάλε τόσα πέταλα στη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4" name="Έλλειψη 13"/>
          <p:cNvSpPr/>
          <p:nvPr/>
        </p:nvSpPr>
        <p:spPr>
          <a:xfrm rot="15036390">
            <a:off x="5416785" y="2086146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397111">
            <a:off x="5014517" y="354268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386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44088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 rot="18745404">
            <a:off x="3080469" y="152943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4298395" y="110097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6253388" y="5309598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653936">
            <a:off x="7717234" y="184416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5303997">
            <a:off x="7673076" y="70454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7730852" y="304475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 rot="7631986">
            <a:off x="7623508" y="5116339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 rot="7417588">
            <a:off x="7634362" y="417130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6627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Βάλε τόσα πέταλα στη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386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16772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 rot="18745404">
            <a:off x="3080469" y="152943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4298395" y="110097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6253388" y="5309598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653936">
            <a:off x="7717234" y="184416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5303997">
            <a:off x="7673076" y="70454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7730852" y="304475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 rot="7631986">
            <a:off x="7623508" y="5116339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 rot="7417588">
            <a:off x="7634362" y="417130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6627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Βάλε τόσα πέταλα στη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3" name="Έλλειψη 12"/>
          <p:cNvSpPr/>
          <p:nvPr/>
        </p:nvSpPr>
        <p:spPr>
          <a:xfrm rot="12348686">
            <a:off x="3577689" y="369961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 rot="15036390">
            <a:off x="5416785" y="2086146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397111">
            <a:off x="5014517" y="354268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386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95856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6253388" y="5309598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653936">
            <a:off x="7717234" y="184416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5303997">
            <a:off x="7673076" y="70454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7730852" y="304475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 rot="7631986">
            <a:off x="7623508" y="5116339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 rot="7417588">
            <a:off x="7634362" y="417130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6627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Βάλε τόσα πέταλα στη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386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2525236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Έλλειψη 2"/>
          <p:cNvSpPr/>
          <p:nvPr/>
        </p:nvSpPr>
        <p:spPr>
          <a:xfrm rot="15448992">
            <a:off x="2800396" y="272106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 rot="18745404">
            <a:off x="3080469" y="152943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4298395" y="110097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6253388" y="5309598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653936">
            <a:off x="7717234" y="184416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5303997">
            <a:off x="7673076" y="70454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7730852" y="304475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 rot="7631986">
            <a:off x="7623508" y="5116339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 rot="7417588">
            <a:off x="7634362" y="417130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6627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Βάλε τόσα πέταλα στη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386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185888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4298395" y="110097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Έλλειψη 5"/>
          <p:cNvSpPr/>
          <p:nvPr/>
        </p:nvSpPr>
        <p:spPr>
          <a:xfrm rot="11256303">
            <a:off x="6253388" y="5309598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Έλλειψη 6"/>
          <p:cNvSpPr/>
          <p:nvPr/>
        </p:nvSpPr>
        <p:spPr>
          <a:xfrm rot="13653936">
            <a:off x="7717234" y="184416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 rot="15303997">
            <a:off x="7673076" y="70454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Έλλειψη 8"/>
          <p:cNvSpPr/>
          <p:nvPr/>
        </p:nvSpPr>
        <p:spPr>
          <a:xfrm rot="15448992">
            <a:off x="7730852" y="3044753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 rot="7631986">
            <a:off x="7623508" y="5116339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 rot="7417588">
            <a:off x="7634362" y="4171307"/>
            <a:ext cx="648072" cy="15121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6627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Βάλε τόσα πέταλα στη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386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1721281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838200" y="2648709"/>
            <a:ext cx="1152128" cy="11521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Έλλειψη 2"/>
          <p:cNvSpPr/>
          <p:nvPr/>
        </p:nvSpPr>
        <p:spPr>
          <a:xfrm rot="15448992">
            <a:off x="2800396" y="272106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Έλλειψη 3"/>
          <p:cNvSpPr/>
          <p:nvPr/>
        </p:nvSpPr>
        <p:spPr>
          <a:xfrm rot="18745404">
            <a:off x="3080469" y="1529435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Έλλειψη 4"/>
          <p:cNvSpPr/>
          <p:nvPr/>
        </p:nvSpPr>
        <p:spPr>
          <a:xfrm rot="445995">
            <a:off x="4298395" y="1100974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971600" y="116632"/>
            <a:ext cx="7448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Βγάλε τόσα πέταλα από τη μαργαρίτα </a:t>
            </a:r>
          </a:p>
          <a:p>
            <a:r>
              <a:rPr lang="el-GR" sz="3600" dirty="0" smtClean="0"/>
              <a:t>όσα χρειάζονται για να γίνουν 6.</a:t>
            </a:r>
            <a:endParaRPr lang="el-GR" sz="3600" dirty="0"/>
          </a:p>
        </p:txBody>
      </p:sp>
      <p:sp>
        <p:nvSpPr>
          <p:cNvPr id="13" name="Έλλειψη 12"/>
          <p:cNvSpPr/>
          <p:nvPr/>
        </p:nvSpPr>
        <p:spPr>
          <a:xfrm rot="12348686">
            <a:off x="3577689" y="3699619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Έλλειψη 13"/>
          <p:cNvSpPr/>
          <p:nvPr/>
        </p:nvSpPr>
        <p:spPr>
          <a:xfrm rot="15036390">
            <a:off x="5416785" y="2086146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Έλλειψη 14"/>
          <p:cNvSpPr/>
          <p:nvPr/>
        </p:nvSpPr>
        <p:spPr>
          <a:xfrm rot="8397111">
            <a:off x="5014517" y="3542688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251520" y="5157192"/>
            <a:ext cx="3138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Τα πέταλα ήταν</a:t>
            </a:r>
            <a:endParaRPr lang="el-GR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5" y="6065682"/>
            <a:ext cx="1592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Έβγαλα</a:t>
            </a:r>
            <a:endParaRPr lang="el-GR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95200" y="71679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</a:t>
            </a:r>
            <a:endParaRPr lang="el-GR" sz="4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6070" y="149698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2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5200" y="891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0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6070" y="2246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3</a:t>
            </a:r>
            <a:endParaRPr lang="el-GR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7978" y="287613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4</a:t>
            </a:r>
            <a:endParaRPr lang="el-GR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5685" y="357314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5</a:t>
            </a:r>
            <a:endParaRPr lang="el-GR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15685" y="425794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6</a:t>
            </a:r>
            <a:endParaRPr lang="el-GR" sz="4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969474" y="156613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7</a:t>
            </a:r>
            <a:endParaRPr lang="el-GR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66836" y="236628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8</a:t>
            </a:r>
            <a:endParaRPr lang="el-GR" sz="4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971600" y="321224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9</a:t>
            </a:r>
            <a:endParaRPr lang="el-GR" sz="4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966836" y="4005064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/>
              <a:t>10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18878945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460</Words>
  <Application>Microsoft Office PowerPoint</Application>
  <PresentationFormat>Προβολή στην οθόνη (4:3)</PresentationFormat>
  <Paragraphs>223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Τα μαθηματικά της μαργαρίτας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μαθηματικά της μαργαρίτας</dc:title>
  <dc:creator>user</dc:creator>
  <cp:lastModifiedBy>user</cp:lastModifiedBy>
  <cp:revision>6</cp:revision>
  <dcterms:created xsi:type="dcterms:W3CDTF">2021-04-08T08:58:02Z</dcterms:created>
  <dcterms:modified xsi:type="dcterms:W3CDTF">2021-04-08T09:55:07Z</dcterms:modified>
</cp:coreProperties>
</file>