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8" d="100"/>
          <a:sy n="58" d="100"/>
        </p:scale>
        <p:origin x="-806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822BF-DE21-4419-8B96-6E1E22C092C7}" type="datetimeFigureOut">
              <a:rPr lang="el-GR" smtClean="0"/>
              <a:t>21/11/2021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91D6-B6EA-4F4F-89E1-47C92BB622F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92178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822BF-DE21-4419-8B96-6E1E22C092C7}" type="datetimeFigureOut">
              <a:rPr lang="el-GR" smtClean="0"/>
              <a:t>21/11/2021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91D6-B6EA-4F4F-89E1-47C92BB622F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58292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822BF-DE21-4419-8B96-6E1E22C092C7}" type="datetimeFigureOut">
              <a:rPr lang="el-GR" smtClean="0"/>
              <a:t>21/11/2021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91D6-B6EA-4F4F-89E1-47C92BB622F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35126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822BF-DE21-4419-8B96-6E1E22C092C7}" type="datetimeFigureOut">
              <a:rPr lang="el-GR" smtClean="0"/>
              <a:t>21/11/2021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91D6-B6EA-4F4F-89E1-47C92BB622F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42743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822BF-DE21-4419-8B96-6E1E22C092C7}" type="datetimeFigureOut">
              <a:rPr lang="el-GR" smtClean="0"/>
              <a:t>21/11/2021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91D6-B6EA-4F4F-89E1-47C92BB622F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17224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822BF-DE21-4419-8B96-6E1E22C092C7}" type="datetimeFigureOut">
              <a:rPr lang="el-GR" smtClean="0"/>
              <a:t>21/11/2021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91D6-B6EA-4F4F-89E1-47C92BB622F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08126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822BF-DE21-4419-8B96-6E1E22C092C7}" type="datetimeFigureOut">
              <a:rPr lang="el-GR" smtClean="0"/>
              <a:t>21/11/2021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91D6-B6EA-4F4F-89E1-47C92BB622F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86436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822BF-DE21-4419-8B96-6E1E22C092C7}" type="datetimeFigureOut">
              <a:rPr lang="el-GR" smtClean="0"/>
              <a:t>21/11/2021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91D6-B6EA-4F4F-89E1-47C92BB622F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85767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822BF-DE21-4419-8B96-6E1E22C092C7}" type="datetimeFigureOut">
              <a:rPr lang="el-GR" smtClean="0"/>
              <a:t>21/11/2021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91D6-B6EA-4F4F-89E1-47C92BB622F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79358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822BF-DE21-4419-8B96-6E1E22C092C7}" type="datetimeFigureOut">
              <a:rPr lang="el-GR" smtClean="0"/>
              <a:t>21/11/2021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91D6-B6EA-4F4F-89E1-47C92BB622F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1849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822BF-DE21-4419-8B96-6E1E22C092C7}" type="datetimeFigureOut">
              <a:rPr lang="el-GR" smtClean="0"/>
              <a:t>21/11/2021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91D6-B6EA-4F4F-89E1-47C92BB622F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15216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8822BF-DE21-4419-8B96-6E1E22C092C7}" type="datetimeFigureOut">
              <a:rPr lang="el-GR" smtClean="0"/>
              <a:t>21/11/2021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B991D6-B6EA-4F4F-89E1-47C92BB622F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73242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Εμμανουήλ Παπάς</a:t>
            </a:r>
            <a:br>
              <a:rPr lang="el-GR" dirty="0" smtClean="0"/>
            </a:b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3914" y="3111932"/>
            <a:ext cx="4369048" cy="3206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5884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48934"/>
            <a:ext cx="4572000" cy="6096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1052735"/>
            <a:ext cx="398872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14 Μαΐου 1966 </a:t>
            </a:r>
            <a:r>
              <a:rPr lang="el-GR" smtClean="0"/>
              <a:t>τα οστά </a:t>
            </a:r>
            <a:r>
              <a:rPr lang="el-GR" dirty="0" smtClean="0"/>
              <a:t>του </a:t>
            </a:r>
          </a:p>
          <a:p>
            <a:r>
              <a:rPr lang="el-GR" dirty="0" smtClean="0"/>
              <a:t>μεταφέρονται στις Σέρρες και θάβονται </a:t>
            </a:r>
          </a:p>
          <a:p>
            <a:r>
              <a:rPr lang="el-GR" dirty="0"/>
              <a:t>κ</a:t>
            </a:r>
            <a:r>
              <a:rPr lang="el-GR" dirty="0" smtClean="0"/>
              <a:t>άτω από τον ανδριάντα στην πλατεία</a:t>
            </a:r>
          </a:p>
          <a:p>
            <a:r>
              <a:rPr lang="el-GR" dirty="0" smtClean="0"/>
              <a:t>Ελευθερίας των Σερρών.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38052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5" y="1284359"/>
            <a:ext cx="9144000" cy="42892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10103" y="580038"/>
            <a:ext cx="7569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Ο Εμμανουήλ Παπάς καταγόταν από το χωριό </a:t>
            </a:r>
            <a:r>
              <a:rPr lang="el-GR" dirty="0" err="1" smtClean="0"/>
              <a:t>Δοβίστα</a:t>
            </a:r>
            <a:r>
              <a:rPr lang="el-GR" dirty="0" smtClean="0"/>
              <a:t>- Εμμανουήλ Παπάς.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92481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5284458"/>
            <a:ext cx="8316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Πλούσιος έμπορος και τραπεζίτης Σερρών. Σεβαστός από Έλληνες και Τούρκους.</a:t>
            </a:r>
          </a:p>
          <a:p>
            <a:r>
              <a:rPr lang="el-GR" dirty="0" smtClean="0"/>
              <a:t>Παντρεμένος με τη Φαίδρα και είχε 11 παιδιά.</a:t>
            </a:r>
            <a:endParaRPr lang="el-GR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88640"/>
            <a:ext cx="7315200" cy="440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658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268760"/>
            <a:ext cx="414081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Αναγκάζεται να φύγει από τις Σέρρες,</a:t>
            </a:r>
          </a:p>
          <a:p>
            <a:r>
              <a:rPr lang="el-GR" dirty="0" smtClean="0"/>
              <a:t>όταν ο </a:t>
            </a:r>
            <a:r>
              <a:rPr lang="el-GR" dirty="0" err="1" smtClean="0"/>
              <a:t>Γιουσούφ</a:t>
            </a:r>
            <a:r>
              <a:rPr lang="el-GR" dirty="0" smtClean="0"/>
              <a:t> Μπέης των Σερρών</a:t>
            </a:r>
          </a:p>
          <a:p>
            <a:r>
              <a:rPr lang="el-GR" dirty="0" smtClean="0"/>
              <a:t>που έχει δανειστεί πολλά χρήματα </a:t>
            </a:r>
          </a:p>
          <a:p>
            <a:r>
              <a:rPr lang="el-GR" dirty="0" smtClean="0"/>
              <a:t>από  την τράπεζά του απειλεί</a:t>
            </a:r>
            <a:r>
              <a:rPr lang="el-GR" dirty="0"/>
              <a:t> </a:t>
            </a:r>
            <a:r>
              <a:rPr lang="el-GR" dirty="0" smtClean="0"/>
              <a:t>τη ζωή του.</a:t>
            </a:r>
          </a:p>
          <a:p>
            <a:r>
              <a:rPr lang="el-GR" dirty="0" smtClean="0"/>
              <a:t>Πάει στην Κωνσταντινούπολη και μυείται </a:t>
            </a:r>
          </a:p>
          <a:p>
            <a:r>
              <a:rPr lang="el-GR" dirty="0"/>
              <a:t>σ</a:t>
            </a:r>
            <a:r>
              <a:rPr lang="el-GR" dirty="0" smtClean="0"/>
              <a:t>τη  Φιλική Εταιρεία.</a:t>
            </a: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1" y="620688"/>
            <a:ext cx="3813777" cy="5339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948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347" y="342156"/>
            <a:ext cx="7696200" cy="1790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636" y="2996952"/>
            <a:ext cx="94834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23 Μαρτίου 1821 ο </a:t>
            </a:r>
            <a:r>
              <a:rPr lang="el-GR" dirty="0" err="1" smtClean="0"/>
              <a:t>Εμ</a:t>
            </a:r>
            <a:r>
              <a:rPr lang="el-GR" dirty="0" smtClean="0"/>
              <a:t>. Παπάς αποβιβάζεται με πλοίο στην μονή </a:t>
            </a:r>
            <a:r>
              <a:rPr lang="el-GR" dirty="0" err="1" smtClean="0"/>
              <a:t>Εσφιγμένου</a:t>
            </a:r>
            <a:r>
              <a:rPr lang="el-GR" dirty="0" smtClean="0"/>
              <a:t> του Αγίου Όρους.</a:t>
            </a:r>
          </a:p>
          <a:p>
            <a:r>
              <a:rPr lang="el-GR" dirty="0" smtClean="0"/>
              <a:t>Φέρνει μαζί του πολλά όπλα και κάνει το Άγιο Όρος ορμητήριο για την εξέγερση στη Μακεδονία.</a:t>
            </a:r>
          </a:p>
          <a:p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50" y="3861048"/>
            <a:ext cx="6286500" cy="28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2796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04664"/>
            <a:ext cx="5635346" cy="37444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496" y="4653135"/>
            <a:ext cx="88376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/>
              <a:t>Η</a:t>
            </a:r>
            <a:r>
              <a:rPr lang="el-GR" smtClean="0"/>
              <a:t> </a:t>
            </a:r>
            <a:r>
              <a:rPr lang="el-GR" dirty="0" smtClean="0"/>
              <a:t>μάχη ξεκινά και στην αρχή έχει νικηφόρα αποτελέσματα. Το λάβαρο των επαναστατών </a:t>
            </a:r>
          </a:p>
          <a:p>
            <a:r>
              <a:rPr lang="el-GR" dirty="0" smtClean="0"/>
              <a:t>σηκώνεται ψηλά. Ο Εμμανουήλ Παπάς δίνει ότι χρήματα έχει για την Επανάσταση. Ορίζεται</a:t>
            </a:r>
          </a:p>
          <a:p>
            <a:r>
              <a:rPr lang="el-GR" dirty="0" smtClean="0"/>
              <a:t>από τον Υψηλάντη αρχηγός της επανάστασης στη Μακεδονία.</a:t>
            </a: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548680"/>
            <a:ext cx="2664296" cy="3567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702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60648"/>
            <a:ext cx="4853136" cy="36398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10" y="4468470"/>
            <a:ext cx="91450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Οι  Έλληνες φτάνουν μέχρι και έξω από την Θεσσαλονίκη. Οι τούρκοι όμως είναι πολλοί και </a:t>
            </a:r>
          </a:p>
          <a:p>
            <a:r>
              <a:rPr lang="el-GR" dirty="0" smtClean="0"/>
              <a:t>γρήγορα κερδίζουν έδαφος. Ο Εμμανουήλ Παπάς ζητά την βοήθεια από τη Φιλική </a:t>
            </a:r>
            <a:r>
              <a:rPr lang="el-GR" dirty="0"/>
              <a:t>Ε</a:t>
            </a:r>
            <a:r>
              <a:rPr lang="el-GR" dirty="0" smtClean="0"/>
              <a:t>ταιρεία και </a:t>
            </a:r>
          </a:p>
          <a:p>
            <a:r>
              <a:rPr lang="el-GR" dirty="0" smtClean="0"/>
              <a:t>τον Υψηλάντη αλλά κάτι τέτοιο ήταν αδύνατο να γίνει.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134112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6" y="21867"/>
            <a:ext cx="2522220" cy="40233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459" y="4670104"/>
            <a:ext cx="92870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Οχυρώνεται σε ένα πύργο στην Κασσάνδρα  για να αντιμετωπίσει τους τούρκους. Παρά τις </a:t>
            </a:r>
          </a:p>
          <a:p>
            <a:r>
              <a:rPr lang="el-GR" dirty="0" smtClean="0"/>
              <a:t>γενναίες προσπάθειες των Ελλήνων  οι τούρκοι καταλαμβάνουν την Κασσάνδρα και ο </a:t>
            </a:r>
            <a:r>
              <a:rPr lang="el-GR" dirty="0" err="1" smtClean="0"/>
              <a:t>Εμ</a:t>
            </a:r>
            <a:r>
              <a:rPr lang="el-GR" dirty="0" smtClean="0"/>
              <a:t>. Παπάς</a:t>
            </a:r>
          </a:p>
          <a:p>
            <a:r>
              <a:rPr lang="el-GR" dirty="0"/>
              <a:t>κ</a:t>
            </a:r>
            <a:r>
              <a:rPr lang="el-GR" dirty="0" smtClean="0"/>
              <a:t>αταφεύγει στο Άγιο Όρος. </a:t>
            </a:r>
            <a:endParaRPr lang="el-GR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16632"/>
            <a:ext cx="5979074" cy="3977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8514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-99392"/>
            <a:ext cx="5235262" cy="39416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4653136"/>
            <a:ext cx="872597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Μετά από πολύ σκέψη αποφασίζει να πάει στην νότια Ελλάδα προς ωφέλεια όλων. Μέσα </a:t>
            </a:r>
          </a:p>
          <a:p>
            <a:r>
              <a:rPr lang="el-GR" dirty="0" smtClean="0"/>
              <a:t>στο πλοίο η καρδιά του δεν αντέχει και από την πολλή στεναχώρια αφήνει την τελευταία </a:t>
            </a:r>
          </a:p>
          <a:p>
            <a:r>
              <a:rPr lang="el-GR" dirty="0" smtClean="0"/>
              <a:t>του πνοή στην αγκαλιά του γιου του. Κηδεύτηκε μεγαλοπρεπώς στην Ύδρα με τιμές </a:t>
            </a:r>
          </a:p>
          <a:p>
            <a:r>
              <a:rPr lang="el-GR" dirty="0"/>
              <a:t>α</a:t>
            </a:r>
            <a:r>
              <a:rPr lang="el-GR" dirty="0" smtClean="0"/>
              <a:t>ρχιστράτηγου/ 4 Δεκεμβρίου 1821.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1501485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287</Words>
  <Application>Microsoft Office PowerPoint</Application>
  <PresentationFormat>Προβολή στην οθόνη (4:3)</PresentationFormat>
  <Paragraphs>29</Paragraphs>
  <Slides>10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11" baseType="lpstr">
      <vt:lpstr>Θέμα του Office</vt:lpstr>
      <vt:lpstr>Εμμανουήλ Παπάς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Εμμανουήλ Παππάς</dc:title>
  <dc:creator>user</dc:creator>
  <cp:lastModifiedBy>user</cp:lastModifiedBy>
  <cp:revision>11</cp:revision>
  <dcterms:created xsi:type="dcterms:W3CDTF">2021-03-26T07:46:56Z</dcterms:created>
  <dcterms:modified xsi:type="dcterms:W3CDTF">2021-11-21T19:19:45Z</dcterms:modified>
</cp:coreProperties>
</file>